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0" r:id="rId5"/>
    <p:sldId id="371" r:id="rId6"/>
    <p:sldId id="37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الهي فادي لا مثل </a:t>
            </a:r>
            <a:r>
              <a:rPr lang="ar-EG" sz="8000" b="1" dirty="0" err="1"/>
              <a:t>لك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48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الهي فادي </a:t>
            </a:r>
          </a:p>
          <a:p>
            <a:pPr algn="ctr" rtl="1"/>
            <a:r>
              <a:rPr lang="ar-EG" sz="8800" b="1" dirty="0"/>
              <a:t>لا مثل </a:t>
            </a:r>
            <a:r>
              <a:rPr lang="ar-EG" sz="8800" b="1" dirty="0" err="1"/>
              <a:t>لك</a:t>
            </a:r>
            <a:r>
              <a:rPr lang="ar-EG" sz="8800" b="1" dirty="0"/>
              <a:t> يا رب </a:t>
            </a:r>
          </a:p>
          <a:p>
            <a:pPr algn="ctr" rtl="1"/>
            <a:r>
              <a:rPr lang="ar-EG" sz="8800" b="1" dirty="0"/>
              <a:t>كل الدهور </a:t>
            </a:r>
          </a:p>
          <a:p>
            <a:pPr algn="ctr" rtl="1"/>
            <a:r>
              <a:rPr lang="ar-EG" sz="8800" b="1" dirty="0"/>
              <a:t>سأخبر بعجائب حبك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راحتي ملجأي </a:t>
            </a:r>
          </a:p>
          <a:p>
            <a:pPr algn="ctr" rtl="1"/>
            <a:r>
              <a:rPr lang="ar-EG" sz="8000" b="1" dirty="0"/>
              <a:t>ترسي وبرجي الحصين </a:t>
            </a:r>
          </a:p>
          <a:p>
            <a:pPr algn="ctr" rtl="1"/>
            <a:r>
              <a:rPr lang="ar-EG" sz="8000" b="1" dirty="0"/>
              <a:t>كل الكيان طول الزمان </a:t>
            </a:r>
          </a:p>
          <a:p>
            <a:pPr algn="ctr" rtl="1"/>
            <a:r>
              <a:rPr lang="ar-EG" sz="8000" b="1" dirty="0"/>
              <a:t>سيغني </a:t>
            </a:r>
            <a:r>
              <a:rPr lang="ar-EG" sz="8000" b="1" dirty="0" err="1"/>
              <a:t>لإسمك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غني للرب </a:t>
            </a:r>
          </a:p>
          <a:p>
            <a:pPr algn="ctr" rtl="1"/>
            <a:r>
              <a:rPr lang="ar-EG" sz="8800" b="1" dirty="0"/>
              <a:t>أيا كل الأرض </a:t>
            </a:r>
          </a:p>
          <a:p>
            <a:pPr algn="ctr" rtl="1"/>
            <a:r>
              <a:rPr lang="ar-EG" sz="8800" b="1" dirty="0" err="1"/>
              <a:t>لك</a:t>
            </a:r>
            <a:r>
              <a:rPr lang="ar-EG" sz="8800" b="1" dirty="0"/>
              <a:t> السلطان </a:t>
            </a:r>
          </a:p>
          <a:p>
            <a:pPr algn="ctr" rtl="1"/>
            <a:r>
              <a:rPr lang="ar-EG" sz="8800" b="1" dirty="0"/>
              <a:t>والقوة والمجد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تجثوا جبال </a:t>
            </a:r>
          </a:p>
          <a:p>
            <a:pPr algn="ctr" rtl="1"/>
            <a:r>
              <a:rPr lang="ar-EG" sz="8800" b="1" dirty="0"/>
              <a:t>وتهدأ بحار </a:t>
            </a:r>
          </a:p>
          <a:p>
            <a:pPr algn="ctr" rtl="1"/>
            <a:r>
              <a:rPr lang="ar-EG" sz="8800" b="1" dirty="0"/>
              <a:t>حين يعلن </a:t>
            </a:r>
          </a:p>
          <a:p>
            <a:pPr algn="ctr" rtl="1"/>
            <a:r>
              <a:rPr lang="ar-EG" sz="8800" b="1" dirty="0" err="1"/>
              <a:t>إسمك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45369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يفرح قلبي بصنع يديك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 للأبد أحبك </a:t>
            </a:r>
            <a:r>
              <a:rPr lang="ar-EG" sz="8000" b="1" dirty="0" err="1"/>
              <a:t>واجثو</a:t>
            </a:r>
            <a:r>
              <a:rPr lang="ar-EG" sz="8000" b="1" dirty="0"/>
              <a:t> لديك</a:t>
            </a:r>
            <a:br>
              <a:rPr lang="ar-EG" sz="8000" b="1" dirty="0"/>
            </a:br>
            <a:r>
              <a:rPr lang="ar-EG" sz="8000" b="1" dirty="0"/>
              <a:t>ليس من يشبع قلبي غيرك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65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2024-01-03T13:27:06Z</dcterms:modified>
</cp:coreProperties>
</file>