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إلهي لتكن عيناك مفتوحتين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92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(إلهي لتكن عيناك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مفتوحتين على هذا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4997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(نهاراً وليلاً على </a:t>
            </a:r>
          </a:p>
          <a:p>
            <a:pPr algn="ctr" rtl="1"/>
            <a:r>
              <a:rPr lang="ar-EG" sz="8000" b="1" dirty="0"/>
              <a:t>الموضع الذي قلت</a:t>
            </a:r>
            <a:br>
              <a:rPr lang="ar-EG" sz="8000" b="1" dirty="0"/>
            </a:br>
            <a:r>
              <a:rPr lang="ar-EG" sz="8000" b="1" dirty="0"/>
              <a:t>أنك تضع اسمك </a:t>
            </a:r>
          </a:p>
          <a:p>
            <a:pPr algn="ctr" rtl="1"/>
            <a:r>
              <a:rPr lang="ar-EG" sz="8000" b="1" dirty="0"/>
              <a:t>تضع اسمك فيه)2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535"/>
            <a:ext cx="9982199" cy="7204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(إلهي لتكن عيناك </a:t>
            </a:r>
          </a:p>
          <a:p>
            <a:pPr algn="ctr" rtl="1">
              <a:lnSpc>
                <a:spcPct val="150000"/>
              </a:lnSpc>
            </a:pPr>
            <a:r>
              <a:rPr lang="ar-EG" sz="7800" b="1" dirty="0">
                <a:solidFill>
                  <a:srgbClr val="00582A"/>
                </a:solidFill>
              </a:rPr>
              <a:t>مفتوحتين على هذا البيت)2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73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(وأذناك مصغيتين </a:t>
            </a:r>
          </a:p>
          <a:p>
            <a:pPr algn="ctr" rtl="1"/>
            <a:r>
              <a:rPr lang="ar-EG" sz="8000" b="1" dirty="0"/>
              <a:t>لصلاة هذا المكان</a:t>
            </a:r>
            <a:br>
              <a:rPr lang="ar-EG" sz="8000" b="1" dirty="0"/>
            </a:br>
            <a:r>
              <a:rPr lang="ar-EG" sz="8000" b="1" dirty="0"/>
              <a:t>وعيناك مفتوحتين </a:t>
            </a:r>
          </a:p>
          <a:p>
            <a:pPr algn="ctr" rtl="1"/>
            <a:r>
              <a:rPr lang="ar-EG" sz="8000" b="1" dirty="0"/>
              <a:t>على هذا البيت)2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2935"/>
            <a:ext cx="9982199" cy="7204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(إلهي لتكن عيناك </a:t>
            </a:r>
          </a:p>
          <a:p>
            <a:pPr algn="ctr" rtl="1">
              <a:lnSpc>
                <a:spcPct val="150000"/>
              </a:lnSpc>
            </a:pPr>
            <a:r>
              <a:rPr lang="ar-EG" sz="7800" b="1" dirty="0">
                <a:solidFill>
                  <a:srgbClr val="00582A"/>
                </a:solidFill>
              </a:rPr>
              <a:t>مفتوحتين على هذا البيت)2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83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2024-01-03T13:28:28Z</dcterms:modified>
</cp:coreProperties>
</file>