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12" r:id="rId3"/>
    <p:sldId id="314" r:id="rId4"/>
    <p:sldId id="315" r:id="rId5"/>
    <p:sldId id="316" r:id="rId6"/>
    <p:sldId id="317" r:id="rId7"/>
    <p:sldId id="318" r:id="rId8"/>
    <p:sldId id="319" r:id="rId9"/>
    <p:sldId id="320" r:id="rId10"/>
    <p:sldId id="32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101" d="100"/>
          <a:sy n="101" d="100"/>
        </p:scale>
        <p:origin x="312" y="-27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آلو </a:t>
            </a:r>
            <a:r>
              <a:rPr lang="ar-EG" altLang="ar-EG" sz="7200" b="1" dirty="0" err="1"/>
              <a:t>آلو</a:t>
            </a:r>
            <a:r>
              <a:rPr lang="ar-EG" altLang="ar-EG" sz="7200" b="1" dirty="0"/>
              <a:t> </a:t>
            </a:r>
            <a:r>
              <a:rPr lang="ar-EG" altLang="ar-EG" sz="7200" b="1" dirty="0" err="1"/>
              <a:t>آلو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على التليفون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انا أبو ست سنين بس كلامي ده ليه مضمون</a:t>
            </a:r>
          </a:p>
        </p:txBody>
      </p:sp>
    </p:spTree>
    <p:extLst>
      <p:ext uri="{BB962C8B-B14F-4D97-AF65-F5344CB8AC3E}">
        <p14:creationId xmlns:p14="http://schemas.microsoft.com/office/powerpoint/2010/main" val="1046389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على التليفون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انا أبو ست سنين بس كلامي ده ليه مضمون</a:t>
            </a: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صدق اللي يقول صدقني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تصدقش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بيحلف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بيحلف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ده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بيداري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 خطاياه ويدور ويلف</a:t>
            </a:r>
          </a:p>
        </p:txBody>
      </p:sp>
    </p:spTree>
    <p:extLst>
      <p:ext uri="{BB962C8B-B14F-4D97-AF65-F5344CB8AC3E}">
        <p14:creationId xmlns:p14="http://schemas.microsoft.com/office/powerpoint/2010/main" val="214930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على التليفون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انا أبو ست سنين بس كلامي ده ليه مضمون</a:t>
            </a:r>
          </a:p>
        </p:txBody>
      </p:sp>
    </p:spTree>
    <p:extLst>
      <p:ext uri="{BB962C8B-B14F-4D97-AF65-F5344CB8AC3E}">
        <p14:creationId xmlns:p14="http://schemas.microsoft.com/office/powerpoint/2010/main" val="2581898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افرح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بتدي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الرب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إيد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الفقرا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تكشرش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بص في باقي فلوسك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هاتلقى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جيوبك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بتنقصش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3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على التليفون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انا أبو ست سنين بس كلامي ده ليه مضمون</a:t>
            </a:r>
          </a:p>
        </p:txBody>
      </p:sp>
    </p:spTree>
    <p:extLst>
      <p:ext uri="{BB962C8B-B14F-4D97-AF65-F5344CB8AC3E}">
        <p14:creationId xmlns:p14="http://schemas.microsoft.com/office/powerpoint/2010/main" val="2395520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سلم على اللي يسلم واللي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يمر عليك ولا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بيسلمش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حب اللي يحبك وعدوك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واللي لحبك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بيقبلش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714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آلو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مين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ويايا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على التليفون</a:t>
            </a:r>
          </a:p>
          <a:p>
            <a:pPr algn="ctr" rtl="1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انا أبو ست سنين بس كلامي ده ليه مضمون</a:t>
            </a:r>
          </a:p>
        </p:txBody>
      </p:sp>
    </p:spTree>
    <p:extLst>
      <p:ext uri="{BB962C8B-B14F-4D97-AF65-F5344CB8AC3E}">
        <p14:creationId xmlns:p14="http://schemas.microsoft.com/office/powerpoint/2010/main" val="28404160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علم غيرك اللي عرفته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وعشته وغير كده ما </a:t>
            </a:r>
            <a:r>
              <a:rPr lang="ar-EG" sz="7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تعلمش</a:t>
            </a:r>
            <a:r>
              <a:rPr lang="ar-EG" sz="7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تصبح زي الرب </a:t>
            </a:r>
            <a:r>
              <a:rPr lang="ar-EG" sz="7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يسوع </a:t>
            </a:r>
          </a:p>
          <a:p>
            <a:pPr algn="ctr" rtl="1"/>
            <a:r>
              <a:rPr lang="ar-EG" sz="70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اللي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كلماته ما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بيكترش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526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3796</TotalTime>
  <Words>189</Words>
  <Application>Microsoft Office PowerPoint</Application>
  <PresentationFormat>عرض على الشاشة (4:3)</PresentationFormat>
  <Paragraphs>39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319</cp:revision>
  <dcterms:created xsi:type="dcterms:W3CDTF">2021-12-07T14:30:00Z</dcterms:created>
  <dcterms:modified xsi:type="dcterms:W3CDTF">2023-05-25T14:30:52Z</dcterms:modified>
</cp:coreProperties>
</file>