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277" r:id="rId4"/>
    <p:sldId id="397" r:id="rId5"/>
    <p:sldId id="398" r:id="rId6"/>
    <p:sldId id="399" r:id="rId7"/>
    <p:sldId id="400" r:id="rId8"/>
    <p:sldId id="40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الى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اقصى</a:t>
            </a:r>
            <a:r>
              <a:rPr lang="ar-EG" sz="6600" b="1" dirty="0" smtClean="0"/>
              <a:t> </a:t>
            </a:r>
            <a:r>
              <a:rPr lang="ar-EG" sz="6600" b="1" dirty="0" smtClean="0"/>
              <a:t>الدنيا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 smtClean="0">
                <a:solidFill>
                  <a:srgbClr val="00582A"/>
                </a:solidFill>
              </a:rPr>
              <a:t>ومعايا</a:t>
            </a:r>
            <a:r>
              <a:rPr lang="ar-EG" sz="6600" b="1" dirty="0" smtClean="0">
                <a:solidFill>
                  <a:srgbClr val="00582A"/>
                </a:solidFill>
              </a:rPr>
              <a:t>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إلى أقصى الدنيا ومعانا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فادينا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</a:t>
            </a:r>
          </a:p>
          <a:p>
            <a:pPr algn="ctr" rtl="1"/>
            <a:r>
              <a:rPr lang="ar-EG" sz="8000" b="1" dirty="0" smtClean="0"/>
              <a:t>في كل قارة ولكل دولة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وفي </a:t>
            </a:r>
            <a:r>
              <a:rPr lang="ar-EG" sz="8000" b="1" dirty="0" smtClean="0"/>
              <a:t>كل </a:t>
            </a:r>
            <a:r>
              <a:rPr lang="ar-EG" sz="8000" b="1" dirty="0" smtClean="0"/>
              <a:t>مدينة ولكل </a:t>
            </a:r>
            <a:r>
              <a:rPr lang="ar-EG" sz="8000" b="1" dirty="0" smtClean="0"/>
              <a:t>قرية </a:t>
            </a:r>
            <a:endParaRPr lang="ar-EG" sz="8000" b="1" dirty="0" smtClean="0"/>
          </a:p>
          <a:p>
            <a:pPr algn="ctr" rtl="1"/>
            <a:r>
              <a:rPr lang="ar-EG" sz="7200" b="1" dirty="0" err="1" smtClean="0"/>
              <a:t>هَاعلن</a:t>
            </a:r>
            <a:r>
              <a:rPr lang="ar-EG" sz="7200" b="1" dirty="0" smtClean="0"/>
              <a:t> </a:t>
            </a:r>
            <a:r>
              <a:rPr lang="ar-EG" sz="7200" b="1" dirty="0" smtClean="0"/>
              <a:t>إنجيلي </a:t>
            </a:r>
            <a:r>
              <a:rPr lang="ar-EG" sz="7200" b="1" dirty="0" smtClean="0"/>
              <a:t>بسلطان </a:t>
            </a:r>
            <a:r>
              <a:rPr lang="ar-EG" sz="7200" b="1" dirty="0" smtClean="0"/>
              <a:t>إلهي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 smtClean="0">
                <a:solidFill>
                  <a:srgbClr val="00582A"/>
                </a:solidFill>
              </a:rPr>
              <a:t>ومعايا</a:t>
            </a:r>
            <a:r>
              <a:rPr lang="ar-EG" sz="6600" b="1" dirty="0" smtClean="0">
                <a:solidFill>
                  <a:srgbClr val="00582A"/>
                </a:solidFill>
              </a:rPr>
              <a:t>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إلى أقصى الدنيا ومعانا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فادينا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0562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</a:p>
          <a:p>
            <a:pPr algn="ctr" rtl="1"/>
            <a:r>
              <a:rPr lang="ar-EG" sz="8000" b="1" dirty="0" smtClean="0"/>
              <a:t>يا كل أمة ويا كل قبيلة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ويا </a:t>
            </a:r>
            <a:r>
              <a:rPr lang="ar-EG" sz="8000" b="1" dirty="0" smtClean="0"/>
              <a:t>كل </a:t>
            </a:r>
            <a:r>
              <a:rPr lang="ar-EG" sz="8000" b="1" dirty="0" smtClean="0"/>
              <a:t>شعب ويا </a:t>
            </a:r>
            <a:r>
              <a:rPr lang="ar-EG" sz="8000" b="1" dirty="0" smtClean="0"/>
              <a:t>كل لسان </a:t>
            </a:r>
            <a:endParaRPr lang="ar-EG" sz="8000" b="1" dirty="0" smtClean="0"/>
          </a:p>
          <a:p>
            <a:pPr algn="ctr" rtl="1"/>
            <a:r>
              <a:rPr lang="ar-EG" sz="7200" b="1" dirty="0" err="1" smtClean="0"/>
              <a:t>باعلن</a:t>
            </a:r>
            <a:r>
              <a:rPr lang="ar-EG" sz="7200" b="1" dirty="0" smtClean="0"/>
              <a:t> </a:t>
            </a:r>
            <a:r>
              <a:rPr lang="ar-EG" sz="7200" b="1" dirty="0" smtClean="0"/>
              <a:t>رسالتي بسلطان إلهي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 smtClean="0">
                <a:solidFill>
                  <a:srgbClr val="00582A"/>
                </a:solidFill>
              </a:rPr>
              <a:t>ومعايا</a:t>
            </a:r>
            <a:r>
              <a:rPr lang="ar-EG" sz="6600" b="1" dirty="0" smtClean="0">
                <a:solidFill>
                  <a:srgbClr val="00582A"/>
                </a:solidFill>
              </a:rPr>
              <a:t>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إلى أقصى الدنيا ومعانا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فادينا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69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</a:p>
          <a:p>
            <a:pPr algn="ctr" rtl="1"/>
            <a:r>
              <a:rPr lang="ar-EG" sz="7200" b="1" dirty="0" smtClean="0"/>
              <a:t>وفي كل شارع وفي كل حارة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وفي </a:t>
            </a:r>
            <a:r>
              <a:rPr lang="ar-EG" sz="7200" b="1" dirty="0" smtClean="0"/>
              <a:t>كل </a:t>
            </a:r>
            <a:r>
              <a:rPr lang="ar-EG" sz="7200" b="1" dirty="0" smtClean="0"/>
              <a:t>عمارة وفي </a:t>
            </a:r>
            <a:r>
              <a:rPr lang="ar-EG" sz="7200" b="1" dirty="0" smtClean="0"/>
              <a:t>كل بيت </a:t>
            </a:r>
            <a:r>
              <a:rPr lang="ar-EG" sz="7200" b="1" dirty="0" err="1" smtClean="0"/>
              <a:t>باقولها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بسلطان إلهي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 smtClean="0">
                <a:solidFill>
                  <a:srgbClr val="00582A"/>
                </a:solidFill>
              </a:rPr>
              <a:t>ومعايا</a:t>
            </a:r>
            <a:r>
              <a:rPr lang="ar-EG" sz="6600" b="1" dirty="0" smtClean="0">
                <a:solidFill>
                  <a:srgbClr val="00582A"/>
                </a:solidFill>
              </a:rPr>
              <a:t>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إلى أقصى الدنيا ومعانا رسالة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فادينا مخلص العالم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97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2022-05-18T09:34:55Z</dcterms:modified>
</cp:coreProperties>
</file>