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96" r:id="rId3"/>
    <p:sldId id="277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2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32" y="2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إلى الرب </a:t>
            </a:r>
            <a:r>
              <a:rPr lang="ar-EG" sz="6600" b="1"/>
              <a:t>في ضيقي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8382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 </a:t>
            </a:r>
            <a:r>
              <a:rPr lang="ar-EG" sz="8000" b="1" dirty="0" err="1"/>
              <a:t>الي</a:t>
            </a:r>
            <a:r>
              <a:rPr lang="ar-EG" sz="8000" b="1" dirty="0"/>
              <a:t> الرب في ضيقي </a:t>
            </a:r>
          </a:p>
          <a:p>
            <a:pPr algn="ctr" rtl="1"/>
            <a:r>
              <a:rPr lang="ar-EG" sz="8000" b="1" dirty="0"/>
              <a:t>في ضيقي قد صرخت</a:t>
            </a:r>
            <a:br>
              <a:rPr lang="ar-EG" sz="8000" b="1" dirty="0"/>
            </a:br>
            <a:r>
              <a:rPr lang="ar-EG" sz="8000" b="1" dirty="0"/>
              <a:t>لأنك استجبت لي </a:t>
            </a:r>
          </a:p>
          <a:p>
            <a:pPr algn="ctr" rtl="1"/>
            <a:r>
              <a:rPr lang="ar-EG" sz="8000" b="1" dirty="0"/>
              <a:t>وصلاتي قد سمعت )2</a:t>
            </a:r>
            <a:br>
              <a:rPr lang="ar-EG" sz="8000" b="1" dirty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1185090"/>
            <a:ext cx="9982199" cy="7958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/>
              <a:t>( فرحتني .  فرحتني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SA" sz="8000" b="1" dirty="0"/>
              <a:t>وفرح قلبي بالرب ) 2</a:t>
            </a:r>
          </a:p>
          <a:p>
            <a:pPr algn="ctr">
              <a:lnSpc>
                <a:spcPct val="150000"/>
              </a:lnSpc>
            </a:pPr>
            <a:br>
              <a:rPr lang="ar-SA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1787</TotalTime>
  <Words>34</Words>
  <Application>Microsoft Office PowerPoint</Application>
  <PresentationFormat>عرض على الشاشة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232</cp:revision>
  <dcterms:created xsi:type="dcterms:W3CDTF">2021-12-07T14:30:00Z</dcterms:created>
  <dcterms:modified xsi:type="dcterms:W3CDTF">2024-01-04T10:06:31Z</dcterms:modified>
</cp:coreProperties>
</file>