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إلى الرب </a:t>
            </a:r>
            <a:r>
              <a:rPr lang="ar-EG" sz="6600" b="1"/>
              <a:t>في ضيقي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38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 </a:t>
            </a:r>
            <a:r>
              <a:rPr lang="ar-EG" sz="8000" b="1" dirty="0" err="1"/>
              <a:t>الي</a:t>
            </a:r>
            <a:r>
              <a:rPr lang="ar-EG" sz="8000" b="1" dirty="0"/>
              <a:t> الرب في ضيقي </a:t>
            </a:r>
          </a:p>
          <a:p>
            <a:pPr algn="ctr" rtl="1"/>
            <a:r>
              <a:rPr lang="ar-EG" sz="8000" b="1" dirty="0"/>
              <a:t>في ضيقي قد صرخت</a:t>
            </a:r>
            <a:br>
              <a:rPr lang="ar-EG" sz="8000" b="1" dirty="0"/>
            </a:br>
            <a:r>
              <a:rPr lang="ar-EG" sz="8000" b="1" dirty="0"/>
              <a:t>لأنك استجبت لي </a:t>
            </a:r>
          </a:p>
          <a:p>
            <a:pPr algn="ctr" rtl="1"/>
            <a:r>
              <a:rPr lang="ar-EG" sz="8000" b="1" dirty="0"/>
              <a:t>وصلاتي قد سمعت )2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1185090"/>
            <a:ext cx="9982199" cy="795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 فرحتني .  فرحتني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وفرح قلبي بالرب )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</TotalTime>
  <Words>34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2024-01-04T10:06:31Z</dcterms:modified>
</cp:coreProperties>
</file>