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96" r:id="rId3"/>
    <p:sldId id="277" r:id="rId4"/>
    <p:sldId id="397" r:id="rId5"/>
    <p:sldId id="39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7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إلى رحب لا حصر فيه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14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تُرسل مطرَك علينا</a:t>
            </a:r>
            <a:br>
              <a:rPr lang="ar-EG" sz="8000" b="1" dirty="0"/>
            </a:br>
            <a:r>
              <a:rPr lang="ar-EG" sz="8000" b="1" dirty="0"/>
              <a:t>فتروى أرضَنا</a:t>
            </a:r>
            <a:br>
              <a:rPr lang="ar-EG" sz="8000" b="1" dirty="0"/>
            </a:br>
            <a:r>
              <a:rPr lang="ar-EG" sz="8000" b="1" dirty="0"/>
              <a:t>يدُك تصنع عجائب</a:t>
            </a:r>
            <a:br>
              <a:rPr lang="ar-EG" sz="8000" b="1" dirty="0"/>
            </a:br>
            <a:r>
              <a:rPr lang="ar-EG" sz="8000" b="1" dirty="0"/>
              <a:t>فلن يُخزى شعبُك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0600"/>
            <a:ext cx="9982199" cy="1047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إلى رحبٍ لا حصر فيهِ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أنت تطلقُنـــــــــــــــا 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إلى أرضٍ متسعــــــة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أنت تخرجُنـــــــــــــا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إلى جود الرب نجرى  </a:t>
            </a:r>
          </a:p>
          <a:p>
            <a:pPr algn="ctr" rtl="1"/>
            <a:r>
              <a:rPr lang="ar-EG" sz="8000" b="1" dirty="0"/>
              <a:t>إلى الحِنطة والمِسطار  </a:t>
            </a:r>
            <a:br>
              <a:rPr lang="ar-EG" sz="8000" b="1" dirty="0"/>
            </a:br>
            <a:r>
              <a:rPr lang="ar-EG" sz="8000" b="1" dirty="0"/>
              <a:t>من دَسمِ بيتِــــــــــــكَ </a:t>
            </a:r>
          </a:p>
          <a:p>
            <a:pPr algn="ctr" rtl="1"/>
            <a:r>
              <a:rPr lang="ar-EG" sz="8000" b="1" dirty="0"/>
              <a:t>أنت تُغنى شعبُـــــــــك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0600"/>
            <a:ext cx="9982199" cy="1047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إلى رحبٍ لا حصر فيهِ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أنت تطلقُنـــــــــــــــا 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إلى أرضٍ متسعــــــة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أنت تخرجُنـــــــــــــا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3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71</Words>
  <Application>Microsoft Office PowerPoint</Application>
  <PresentationFormat>عرض على الشاشة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232</cp:revision>
  <dcterms:created xsi:type="dcterms:W3CDTF">2021-12-07T14:30:00Z</dcterms:created>
  <dcterms:modified xsi:type="dcterms:W3CDTF">2024-01-04T10:11:27Z</dcterms:modified>
</cp:coreProperties>
</file>