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96" r:id="rId3"/>
    <p:sldId id="277" r:id="rId4"/>
    <p:sldId id="404" r:id="rId5"/>
    <p:sldId id="398" r:id="rId6"/>
    <p:sldId id="405" r:id="rId7"/>
    <p:sldId id="400" r:id="rId8"/>
    <p:sldId id="406" r:id="rId9"/>
    <p:sldId id="402" r:id="rId10"/>
    <p:sldId id="407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6"/>
            <p14:sldId id="277"/>
            <p14:sldId id="404"/>
            <p14:sldId id="398"/>
            <p14:sldId id="405"/>
            <p14:sldId id="400"/>
            <p14:sldId id="406"/>
            <p14:sldId id="402"/>
            <p14:sldId id="407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3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/>
            <a:r>
              <a:rPr lang="ar-EG" sz="6600" b="1" dirty="0"/>
              <a:t>إلى عرش النعمة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697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baseline="30000" dirty="0">
                <a:solidFill>
                  <a:srgbClr val="00582A"/>
                </a:solidFill>
              </a:rPr>
              <a:t>(ق)</a:t>
            </a:r>
            <a:r>
              <a:rPr lang="ar-EG" sz="115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186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697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baseline="30000" dirty="0">
                <a:solidFill>
                  <a:srgbClr val="00582A"/>
                </a:solidFill>
              </a:rPr>
              <a:t>(ق)</a:t>
            </a:r>
            <a:r>
              <a:rPr lang="ar-EG" sz="115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1456"/>
            <a:ext cx="9982199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8000" b="1" dirty="0"/>
              <a:t>إلى عرش النعمة نأتي</a:t>
            </a:r>
            <a:br>
              <a:rPr lang="ar-EG" sz="8000" b="1" dirty="0"/>
            </a:br>
            <a:r>
              <a:rPr lang="ar-EG" sz="8000" b="1" dirty="0"/>
              <a:t>إلى رب في العلاء</a:t>
            </a:r>
            <a:br>
              <a:rPr lang="ar-EG" sz="8000" b="1" dirty="0"/>
            </a:br>
            <a:r>
              <a:rPr lang="ar-EG" sz="8000" b="1" dirty="0"/>
              <a:t>إلى صوت مياه كثيرة</a:t>
            </a:r>
            <a:br>
              <a:rPr lang="ar-EG" sz="8000" b="1" dirty="0"/>
            </a:br>
            <a:r>
              <a:rPr lang="ar-EG" sz="8000" b="1" dirty="0"/>
              <a:t>إلى جالس في القضاء</a:t>
            </a:r>
          </a:p>
          <a:p>
            <a:pPr algn="ctr" rtl="1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697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baseline="30000" dirty="0">
                <a:solidFill>
                  <a:srgbClr val="00582A"/>
                </a:solidFill>
              </a:rPr>
              <a:t>(ق)</a:t>
            </a:r>
            <a:r>
              <a:rPr lang="ar-EG" sz="115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7064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45256"/>
            <a:ext cx="9982199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8000" b="1" dirty="0"/>
              <a:t>مع أمم كثيرة </a:t>
            </a:r>
          </a:p>
          <a:p>
            <a:pPr algn="ctr" rtl="1"/>
            <a:r>
              <a:rPr lang="ar-EG" sz="8000" b="1" dirty="0"/>
              <a:t>قبائل وشعوب</a:t>
            </a:r>
            <a:br>
              <a:rPr lang="ar-EG" sz="8000" b="1" dirty="0"/>
            </a:br>
            <a:r>
              <a:rPr lang="ar-EG" sz="8000" b="1" dirty="0"/>
              <a:t>نقترب من عرشك </a:t>
            </a:r>
          </a:p>
          <a:p>
            <a:pPr algn="ctr" rtl="1"/>
            <a:r>
              <a:rPr lang="ar-EG" sz="8000" b="1" dirty="0"/>
              <a:t>إلهنا </a:t>
            </a:r>
            <a:r>
              <a:rPr lang="ar-EG" sz="8000" b="1" dirty="0" err="1"/>
              <a:t>المهوب</a:t>
            </a:r>
            <a:endParaRPr lang="ar-EG" sz="8000" b="1" dirty="0"/>
          </a:p>
          <a:p>
            <a:pPr algn="ctr" rtl="1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697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baseline="30000" dirty="0">
                <a:solidFill>
                  <a:srgbClr val="00582A"/>
                </a:solidFill>
              </a:rPr>
              <a:t>(ق)</a:t>
            </a:r>
            <a:r>
              <a:rPr lang="ar-EG" sz="115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65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8000" b="1" dirty="0"/>
              <a:t>إلى صوت إله ناري </a:t>
            </a:r>
          </a:p>
          <a:p>
            <a:pPr algn="ctr" rtl="1"/>
            <a:r>
              <a:rPr lang="ar-EG" sz="8000" b="1" dirty="0"/>
              <a:t>نابع من قدسك</a:t>
            </a:r>
            <a:br>
              <a:rPr lang="ar-EG" sz="8000" b="1" dirty="0"/>
            </a:br>
            <a:r>
              <a:rPr lang="ar-EG" sz="8000" b="1" dirty="0"/>
              <a:t>نسجد ونخضع </a:t>
            </a:r>
          </a:p>
          <a:p>
            <a:pPr algn="ctr" rtl="1"/>
            <a:r>
              <a:rPr lang="ar-EG" sz="8000" b="1" dirty="0"/>
              <a:t>لجلال ملكك</a:t>
            </a:r>
          </a:p>
          <a:p>
            <a:pPr algn="ctr" rtl="1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566976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11500" b="1" baseline="30000" dirty="0">
                <a:solidFill>
                  <a:srgbClr val="00582A"/>
                </a:solidFill>
              </a:rPr>
              <a:t>(ق)</a:t>
            </a:r>
            <a:r>
              <a:rPr lang="ar-EG" sz="11500" b="1" dirty="0">
                <a:solidFill>
                  <a:srgbClr val="00582A"/>
                </a:solidFill>
              </a:rPr>
              <a:t> </a:t>
            </a: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r>
              <a:rPr lang="ar-EG" sz="11500" b="1" dirty="0">
                <a:solidFill>
                  <a:srgbClr val="00582A"/>
                </a:solidFill>
              </a:rPr>
              <a:t>مجدا </a:t>
            </a:r>
            <a:r>
              <a:rPr lang="ar-EG" sz="11500" b="1" dirty="0" err="1">
                <a:solidFill>
                  <a:srgbClr val="00582A"/>
                </a:solidFill>
              </a:rPr>
              <a:t>مجدا</a:t>
            </a:r>
            <a:endParaRPr lang="ar-EG" sz="11500" b="1" dirty="0">
              <a:solidFill>
                <a:srgbClr val="00582A"/>
              </a:solidFill>
            </a:endParaRPr>
          </a:p>
          <a:p>
            <a:pPr algn="ctr" rtl="1"/>
            <a:endParaRPr lang="ar-EG" sz="115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40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52400"/>
            <a:ext cx="9982199" cy="8617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8000" b="1" dirty="0"/>
              <a:t>ليأتي ملكوتك </a:t>
            </a:r>
          </a:p>
          <a:p>
            <a:pPr algn="ctr" rtl="1"/>
            <a:r>
              <a:rPr lang="ar-EG" sz="8000" b="1" dirty="0"/>
              <a:t>هنا في وسطنا</a:t>
            </a:r>
            <a:br>
              <a:rPr lang="ar-EG" sz="8000" b="1" dirty="0"/>
            </a:br>
            <a:r>
              <a:rPr lang="ar-EG" sz="8000" b="1" dirty="0"/>
              <a:t>كما في السماء </a:t>
            </a:r>
          </a:p>
          <a:p>
            <a:pPr algn="ctr" rtl="1"/>
            <a:r>
              <a:rPr lang="ar-EG" sz="8000" b="1" dirty="0"/>
              <a:t>هنا في أرضنا</a:t>
            </a:r>
          </a:p>
          <a:p>
            <a:pPr algn="ctr" rtl="1"/>
            <a:br>
              <a:rPr lang="ar-EG" sz="8000" b="1" dirty="0"/>
            </a:br>
            <a:endParaRPr lang="ar-EG" sz="8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1796</TotalTime>
  <Words>101</Words>
  <Application>Microsoft Office PowerPoint</Application>
  <PresentationFormat>عرض على الشاشة (4:3)</PresentationFormat>
  <Paragraphs>35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232</cp:revision>
  <dcterms:created xsi:type="dcterms:W3CDTF">2021-12-07T14:30:00Z</dcterms:created>
  <dcterms:modified xsi:type="dcterms:W3CDTF">2024-01-04T10:56:17Z</dcterms:modified>
</cp:coreProperties>
</file>