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6" r:id="rId3"/>
    <p:sldId id="277" r:id="rId4"/>
    <p:sldId id="397" r:id="rId5"/>
    <p:sldId id="398" r:id="rId6"/>
    <p:sldId id="399" r:id="rId7"/>
    <p:sldId id="4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398"/>
            <p14:sldId id="399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الي</a:t>
            </a:r>
            <a:r>
              <a:rPr lang="ar-EG" sz="7200" b="1" dirty="0"/>
              <a:t> بهاء جمالك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إلى بهاءِ جمالِكَ </a:t>
            </a:r>
            <a:br>
              <a:rPr lang="ar-EG" sz="8000" b="1" dirty="0"/>
            </a:br>
            <a:r>
              <a:rPr lang="ar-EG" sz="8000" b="1" dirty="0"/>
              <a:t>سأبقى ربي شاخِصاً</a:t>
            </a:r>
            <a:br>
              <a:rPr lang="ar-EG" sz="8000" b="1" dirty="0"/>
            </a:br>
            <a:r>
              <a:rPr lang="ar-EG" sz="8000" b="1" dirty="0"/>
              <a:t>فروحي تلتمسُ حُضورِكَ</a:t>
            </a:r>
            <a:br>
              <a:rPr lang="ar-EG" sz="8000" b="1" dirty="0"/>
            </a:br>
            <a:r>
              <a:rPr lang="ar-EG" sz="8000" b="1" dirty="0"/>
              <a:t>في خاطري فَكُنْ حَاضِراً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نَفْسي </a:t>
            </a:r>
            <a:r>
              <a:rPr lang="ar-EG" sz="8000" b="1" dirty="0" err="1">
                <a:solidFill>
                  <a:srgbClr val="00582A"/>
                </a:solidFill>
              </a:rPr>
              <a:t>إنسْحَقَتْ</a:t>
            </a:r>
            <a:r>
              <a:rPr lang="ar-EG" sz="8000" b="1" dirty="0">
                <a:solidFill>
                  <a:srgbClr val="00582A"/>
                </a:solidFill>
              </a:rPr>
              <a:t> شّوقاً إليكَ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كَأني ظامِئٌ لقطرَةِ حَيَاة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فإلى اسْمِكَ وإلى ذِكْركَ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شَهْوَةُ نفسي يَا الله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ها اشتياقي يا مالكي</a:t>
            </a:r>
            <a:br>
              <a:rPr lang="ar-EG" sz="8000" b="1" dirty="0"/>
            </a:br>
            <a:r>
              <a:rPr lang="ar-EG" sz="8000" b="1" dirty="0"/>
              <a:t>أن أحيا ملتصقاً بك</a:t>
            </a:r>
            <a:br>
              <a:rPr lang="ar-EG" sz="8000" b="1" dirty="0"/>
            </a:br>
            <a:r>
              <a:rPr lang="ar-EG" sz="8000" b="1" dirty="0" err="1"/>
              <a:t>فإلتصاقي</a:t>
            </a:r>
            <a:r>
              <a:rPr lang="ar-EG" sz="8000" b="1" dirty="0"/>
              <a:t>  ذاتي</a:t>
            </a:r>
            <a:br>
              <a:rPr lang="ar-EG" sz="8000" b="1" dirty="0"/>
            </a:br>
            <a:r>
              <a:rPr lang="ar-EG" sz="8000" b="1" dirty="0"/>
              <a:t>أعيا نفسي وأذلها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03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نَفْسي </a:t>
            </a:r>
            <a:r>
              <a:rPr lang="ar-EG" sz="8000" b="1" dirty="0" err="1">
                <a:solidFill>
                  <a:srgbClr val="00582A"/>
                </a:solidFill>
              </a:rPr>
              <a:t>إنسْحَقَتْ</a:t>
            </a:r>
            <a:r>
              <a:rPr lang="ar-EG" sz="8000" b="1" dirty="0">
                <a:solidFill>
                  <a:srgbClr val="00582A"/>
                </a:solidFill>
              </a:rPr>
              <a:t> شّوقاً إليكَ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كَأني ظامِئٌ لقطرَةِ حَيَاة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فإلى اسْمِكَ وإلى ذِكْركَ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شَهْوَةُ نفسي يَا الله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أشبع لي أنت غرائزي</a:t>
            </a:r>
            <a:br>
              <a:rPr lang="ar-EG" sz="8000" b="1" dirty="0"/>
            </a:br>
            <a:r>
              <a:rPr lang="ar-EG" sz="8000" b="1" dirty="0"/>
              <a:t>فلا أشتهي غيرك</a:t>
            </a:r>
            <a:br>
              <a:rPr lang="ar-EG" sz="8000" b="1" dirty="0"/>
            </a:br>
            <a:r>
              <a:rPr lang="ar-EG" sz="8000" b="1" dirty="0" err="1"/>
              <a:t>وإملأ</a:t>
            </a:r>
            <a:r>
              <a:rPr lang="ar-EG" sz="8000" b="1" dirty="0"/>
              <a:t> بغناك احتياجي</a:t>
            </a:r>
            <a:br>
              <a:rPr lang="ar-EG" sz="8000" b="1" dirty="0"/>
            </a:br>
            <a:r>
              <a:rPr lang="ar-EG" sz="8000" b="1" dirty="0"/>
              <a:t>فلا أنحرف عن دربك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03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نَفْسي </a:t>
            </a:r>
            <a:r>
              <a:rPr lang="ar-EG" sz="8000" b="1" dirty="0" err="1">
                <a:solidFill>
                  <a:srgbClr val="00582A"/>
                </a:solidFill>
              </a:rPr>
              <a:t>إنسْحَقَتْ</a:t>
            </a:r>
            <a:r>
              <a:rPr lang="ar-EG" sz="8000" b="1" dirty="0">
                <a:solidFill>
                  <a:srgbClr val="00582A"/>
                </a:solidFill>
              </a:rPr>
              <a:t> شّوقاً إليكَ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كَأني ظامِئٌ لقطرَةِ حَيَاة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فإلى اسْمِكَ وإلى ذِكْركَ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شَهْوَةُ نفسي يَا الله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</TotalTime>
  <Words>114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2024-01-04T11:00:41Z</dcterms:modified>
</cp:coreProperties>
</file>