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/>
            <a:r>
              <a:rPr lang="ar-EG" sz="6600" b="1"/>
              <a:t>إليك إني سائحاً 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 </a:t>
            </a:r>
          </a:p>
          <a:p>
            <a:pPr algn="ctr" rtl="1"/>
            <a:r>
              <a:rPr lang="ar-EG" sz="8000" b="1" dirty="0"/>
              <a:t>كثرت لي تعزيتي </a:t>
            </a:r>
          </a:p>
          <a:p>
            <a:pPr algn="ctr" rtl="1"/>
            <a:r>
              <a:rPr lang="ar-EG" sz="8000" b="1" dirty="0"/>
              <a:t>سهلت لي سياحتي </a:t>
            </a:r>
          </a:p>
          <a:p>
            <a:pPr algn="ctr" rtl="1"/>
            <a:r>
              <a:rPr lang="ar-EG" sz="8000" b="1" dirty="0"/>
              <a:t>لقد وجدت راحتي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6- </a:t>
            </a:r>
          </a:p>
          <a:p>
            <a:pPr algn="ctr" rtl="1"/>
            <a:r>
              <a:rPr lang="ar-EG" sz="8000" b="1" dirty="0"/>
              <a:t>حبك أري شاملاً </a:t>
            </a:r>
          </a:p>
          <a:p>
            <a:pPr algn="ctr" rtl="1"/>
            <a:r>
              <a:rPr lang="ar-EG" sz="8000" b="1" dirty="0" err="1"/>
              <a:t>به</a:t>
            </a:r>
            <a:r>
              <a:rPr lang="ar-EG" sz="8000" b="1" dirty="0"/>
              <a:t> أعيش هائماً </a:t>
            </a:r>
          </a:p>
          <a:p>
            <a:pPr algn="ctr" rtl="1"/>
            <a:r>
              <a:rPr lang="ar-EG" sz="8000" b="1" dirty="0"/>
              <a:t>تنظر إلي كاملاً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/>
              <a:t>إليك إني سائحاً </a:t>
            </a:r>
          </a:p>
          <a:p>
            <a:pPr algn="ctr" rtl="1"/>
            <a:r>
              <a:rPr lang="ar-EG" sz="8000" b="1" dirty="0"/>
              <a:t>وفي طريقي فرحاً </a:t>
            </a:r>
          </a:p>
          <a:p>
            <a:pPr algn="ctr" rtl="1"/>
            <a:r>
              <a:rPr lang="ar-EG" sz="8000" b="1" dirty="0"/>
              <a:t>أهديك سبحي دائماً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فيه لقد فديتني </a:t>
            </a:r>
          </a:p>
          <a:p>
            <a:pPr algn="ctr" rtl="1"/>
            <a:r>
              <a:rPr lang="ar-EG" sz="8000" b="1" dirty="0" err="1"/>
              <a:t>وبه</a:t>
            </a:r>
            <a:r>
              <a:rPr lang="ar-EG" sz="8000" b="1" dirty="0"/>
              <a:t> قد خلصتني </a:t>
            </a:r>
          </a:p>
          <a:p>
            <a:pPr algn="ctr" rtl="1"/>
            <a:r>
              <a:rPr lang="ar-EG" sz="8000" b="1" dirty="0"/>
              <a:t>حبك قد أظهرت لي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</a:t>
            </a:r>
          </a:p>
          <a:p>
            <a:pPr algn="ctr" rtl="1"/>
            <a:r>
              <a:rPr lang="ar-EG" sz="8000" b="1" dirty="0"/>
              <a:t>علي </a:t>
            </a:r>
            <a:r>
              <a:rPr lang="ar-EG" sz="8000" b="1" dirty="0" err="1"/>
              <a:t>الخطا</a:t>
            </a:r>
            <a:r>
              <a:rPr lang="ar-EG" sz="8000" b="1" dirty="0"/>
              <a:t> سامحتني </a:t>
            </a:r>
          </a:p>
          <a:p>
            <a:pPr algn="ctr" rtl="1"/>
            <a:r>
              <a:rPr lang="ar-EG" sz="8000" b="1" dirty="0"/>
              <a:t>من ذلي قد حررتني </a:t>
            </a:r>
          </a:p>
          <a:p>
            <a:pPr algn="ctr" rtl="1"/>
            <a:r>
              <a:rPr lang="ar-EG" sz="8000" b="1" dirty="0"/>
              <a:t>وحبك غمرني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</a:t>
            </a:r>
          </a:p>
          <a:p>
            <a:pPr algn="ctr" rtl="1"/>
            <a:r>
              <a:rPr lang="ar-EG" sz="8000" b="1" dirty="0"/>
              <a:t>لا تذكرن عداوتي </a:t>
            </a:r>
          </a:p>
          <a:p>
            <a:pPr algn="ctr" rtl="1"/>
            <a:r>
              <a:rPr lang="ar-EG" sz="8000" b="1" dirty="0"/>
              <a:t>كلا ولا خيانتي </a:t>
            </a:r>
          </a:p>
          <a:p>
            <a:pPr algn="ctr" rtl="1"/>
            <a:r>
              <a:rPr lang="ar-EG" sz="8000" b="1" dirty="0"/>
              <a:t>بنفسك صالحتني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 الصليب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سر حياتي بهجتي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يارب</a:t>
            </a:r>
            <a:r>
              <a:rPr lang="ar-EG" sz="8000" b="1" dirty="0">
                <a:solidFill>
                  <a:srgbClr val="00582A"/>
                </a:solidFill>
              </a:rPr>
              <a:t> في الصليب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184</Words>
  <Application>Microsoft Office PowerPoint</Application>
  <PresentationFormat>عرض على الشاشة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2024-01-04T11:05:58Z</dcterms:modified>
</cp:coreProperties>
</file>