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9" r:id="rId3"/>
    <p:sldId id="428" r:id="rId4"/>
    <p:sldId id="434" r:id="rId5"/>
    <p:sldId id="431" r:id="rId6"/>
    <p:sldId id="435" r:id="rId7"/>
    <p:sldId id="433" r:id="rId8"/>
    <p:sldId id="43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9"/>
            <p14:sldId id="428"/>
            <p14:sldId id="434"/>
            <p14:sldId id="431"/>
            <p14:sldId id="435"/>
            <p14:sldId id="433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54" autoAdjust="0"/>
    <p:restoredTop sz="94660"/>
  </p:normalViewPr>
  <p:slideViewPr>
    <p:cSldViewPr>
      <p:cViewPr varScale="1">
        <p:scale>
          <a:sx n="90" d="100"/>
          <a:sy n="90" d="100"/>
        </p:scale>
        <p:origin x="15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اليوم أنا </a:t>
            </a:r>
            <a:r>
              <a:rPr lang="ar-EG" sz="7200" b="1" dirty="0" err="1"/>
              <a:t>بختار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اليوم أنا ب</a:t>
            </a:r>
            <a:r>
              <a:rPr lang="ar-EG" sz="8000" b="1" dirty="0">
                <a:solidFill>
                  <a:srgbClr val="00582A"/>
                </a:solidFill>
              </a:rPr>
              <a:t>ا</a:t>
            </a:r>
            <a:r>
              <a:rPr lang="ar-SA" sz="8000" b="1" dirty="0">
                <a:solidFill>
                  <a:srgbClr val="00582A"/>
                </a:solidFill>
              </a:rPr>
              <a:t>ختار   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ربي يسوع البار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مشي 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حمل صليبي 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تبعه باستمرار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اليوم عرفت الحق   </a:t>
            </a:r>
          </a:p>
          <a:p>
            <a:pPr algn="ctr" rtl="1"/>
            <a:r>
              <a:rPr lang="ar-SA" sz="7200" b="1" dirty="0"/>
              <a:t>وحررني بالصدق</a:t>
            </a:r>
          </a:p>
          <a:p>
            <a:pPr algn="ctr" rtl="1"/>
            <a:r>
              <a:rPr lang="ar-SA" sz="7200" b="1" dirty="0"/>
              <a:t>بان في حياتي الفرق</a:t>
            </a:r>
          </a:p>
          <a:p>
            <a:pPr algn="ctr" rtl="1"/>
            <a:r>
              <a:rPr lang="ar-SA" sz="7200" b="1" dirty="0"/>
              <a:t> مثلا لليل والنهار</a:t>
            </a:r>
          </a:p>
          <a:p>
            <a:pPr algn="ctr" rtl="1"/>
            <a:r>
              <a:rPr lang="ar-SA" sz="6600" b="1" dirty="0"/>
              <a:t>اليوم أنا. أنا. أنا. أنا </a:t>
            </a:r>
            <a:r>
              <a:rPr lang="ar-SA" sz="6600" b="1" dirty="0" err="1"/>
              <a:t>بختار</a:t>
            </a:r>
            <a:endParaRPr lang="ar-SA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اليوم أنا ب</a:t>
            </a:r>
            <a:r>
              <a:rPr lang="ar-EG" sz="8000" b="1" dirty="0">
                <a:solidFill>
                  <a:srgbClr val="00582A"/>
                </a:solidFill>
              </a:rPr>
              <a:t>ا</a:t>
            </a:r>
            <a:r>
              <a:rPr lang="ar-SA" sz="8000" b="1" dirty="0">
                <a:solidFill>
                  <a:srgbClr val="00582A"/>
                </a:solidFill>
              </a:rPr>
              <a:t>ختار   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ربي يسوع البار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مشي 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حمل صليبي 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تبعه باستمرار</a:t>
            </a:r>
          </a:p>
        </p:txBody>
      </p:sp>
    </p:spTree>
    <p:extLst>
      <p:ext uri="{BB962C8B-B14F-4D97-AF65-F5344CB8AC3E}">
        <p14:creationId xmlns:p14="http://schemas.microsoft.com/office/powerpoint/2010/main" val="1568469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عابر أنا للنور       </a:t>
            </a:r>
          </a:p>
          <a:p>
            <a:pPr algn="ctr" rtl="1"/>
            <a:r>
              <a:rPr lang="ar-SA" sz="7200" b="1" dirty="0"/>
              <a:t>من عتم دام دهور</a:t>
            </a:r>
          </a:p>
          <a:p>
            <a:pPr algn="ctr" rtl="1"/>
            <a:r>
              <a:rPr lang="ar-SA" sz="7200" b="1" dirty="0"/>
              <a:t>يسوع صخر الدهور</a:t>
            </a:r>
          </a:p>
          <a:p>
            <a:pPr algn="ctr" rtl="1"/>
            <a:r>
              <a:rPr lang="ar-SA" sz="7200" b="1" dirty="0"/>
              <a:t>سكني ومبيتي صار</a:t>
            </a:r>
          </a:p>
          <a:p>
            <a:pPr algn="ctr" rtl="1"/>
            <a:r>
              <a:rPr lang="ar-SA" sz="7200" b="1" dirty="0"/>
              <a:t>اليوم أنا. أنا. أنا. أنا </a:t>
            </a:r>
            <a:r>
              <a:rPr lang="ar-SA" sz="7200" b="1" dirty="0" err="1"/>
              <a:t>بختار</a:t>
            </a:r>
            <a:endParaRPr lang="ar-SA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اليوم أنا ب</a:t>
            </a:r>
            <a:r>
              <a:rPr lang="ar-EG" sz="8000" b="1" dirty="0">
                <a:solidFill>
                  <a:srgbClr val="00582A"/>
                </a:solidFill>
              </a:rPr>
              <a:t>ا</a:t>
            </a:r>
            <a:r>
              <a:rPr lang="ar-SA" sz="8000" b="1" dirty="0">
                <a:solidFill>
                  <a:srgbClr val="00582A"/>
                </a:solidFill>
              </a:rPr>
              <a:t>ختار   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ربي يسوع البار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مشي 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حمل صليبي 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تبعه باستمرار</a:t>
            </a:r>
          </a:p>
        </p:txBody>
      </p:sp>
    </p:spTree>
    <p:extLst>
      <p:ext uri="{BB962C8B-B14F-4D97-AF65-F5344CB8AC3E}">
        <p14:creationId xmlns:p14="http://schemas.microsoft.com/office/powerpoint/2010/main" val="330493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ودعت جهل سنين </a:t>
            </a:r>
          </a:p>
          <a:p>
            <a:pPr algn="ctr" rtl="1"/>
            <a:r>
              <a:rPr lang="ar-SA" sz="7200" b="1" dirty="0"/>
              <a:t>والشك </a:t>
            </a:r>
            <a:r>
              <a:rPr lang="ar-SA" sz="7200" b="1" dirty="0" err="1"/>
              <a:t>لغآه</a:t>
            </a:r>
            <a:r>
              <a:rPr lang="ar-SA" sz="7200" b="1" dirty="0"/>
              <a:t> يقين</a:t>
            </a:r>
          </a:p>
          <a:p>
            <a:pPr algn="ctr" rtl="1"/>
            <a:r>
              <a:rPr lang="ar-SA" sz="7200" b="1" dirty="0"/>
              <a:t>لحياة </a:t>
            </a:r>
            <a:r>
              <a:rPr lang="ar-SA" sz="7200" b="1" dirty="0" err="1"/>
              <a:t>ماهي</a:t>
            </a:r>
            <a:r>
              <a:rPr lang="ar-SA" sz="7200" b="1" dirty="0"/>
              <a:t> دين  </a:t>
            </a:r>
          </a:p>
          <a:p>
            <a:pPr algn="ctr" rtl="1"/>
            <a:r>
              <a:rPr lang="ar-SA" sz="7200" b="1" dirty="0"/>
              <a:t>فيها البشر أحرار</a:t>
            </a:r>
          </a:p>
          <a:p>
            <a:pPr algn="ctr" rtl="1"/>
            <a:r>
              <a:rPr lang="ar-SA" sz="7200" b="1" dirty="0"/>
              <a:t>اليوم أنا. أنا. أنا. أنا </a:t>
            </a:r>
            <a:r>
              <a:rPr lang="ar-SA" sz="7200" b="1" dirty="0" err="1"/>
              <a:t>بختار</a:t>
            </a:r>
            <a:endParaRPr lang="ar-SA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اليوم أنا ب</a:t>
            </a:r>
            <a:r>
              <a:rPr lang="ar-EG" sz="8000" b="1" dirty="0">
                <a:solidFill>
                  <a:srgbClr val="00582A"/>
                </a:solidFill>
              </a:rPr>
              <a:t>ا</a:t>
            </a:r>
            <a:r>
              <a:rPr lang="ar-SA" sz="8000" b="1" dirty="0">
                <a:solidFill>
                  <a:srgbClr val="00582A"/>
                </a:solidFill>
              </a:rPr>
              <a:t>ختار   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ربي يسوع البار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مشي 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حمل صليبي 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تبعه باستمرار</a:t>
            </a:r>
          </a:p>
        </p:txBody>
      </p:sp>
    </p:spTree>
    <p:extLst>
      <p:ext uri="{BB962C8B-B14F-4D97-AF65-F5344CB8AC3E}">
        <p14:creationId xmlns:p14="http://schemas.microsoft.com/office/powerpoint/2010/main" val="3424239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2108</TotalTime>
  <Words>145</Words>
  <Application>Microsoft Office PowerPoint</Application>
  <PresentationFormat>عرض على الشاشة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321</cp:revision>
  <dcterms:created xsi:type="dcterms:W3CDTF">2021-12-07T14:30:00Z</dcterms:created>
  <dcterms:modified xsi:type="dcterms:W3CDTF">2024-01-06T08:10:34Z</dcterms:modified>
</cp:coreProperties>
</file>