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8" r:id="rId3"/>
    <p:sldId id="399" r:id="rId4"/>
    <p:sldId id="400" r:id="rId5"/>
    <p:sldId id="401" r:id="rId6"/>
    <p:sldId id="402" r:id="rId7"/>
    <p:sldId id="403" r:id="rId8"/>
    <p:sldId id="40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9"/>
            <p14:sldId id="400"/>
            <p14:sldId id="401"/>
            <p14:sldId id="402"/>
            <p14:sldId id="403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اليوم الأول تمجيد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3225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(اليوم الأول تمجيد)2 </a:t>
            </a:r>
            <a:br>
              <a:rPr lang="ar-EG" sz="4800" b="1" dirty="0"/>
            </a:br>
            <a:r>
              <a:rPr lang="ar-EG" sz="4800" b="1" dirty="0"/>
              <a:t>أول مرة الواحد يشكر على خير العهد الجديد</a:t>
            </a:r>
            <a:br>
              <a:rPr lang="ar-EG" sz="4800" b="1" dirty="0"/>
            </a:br>
            <a:r>
              <a:rPr lang="ar-EG" sz="4800" b="1" dirty="0"/>
              <a:t>واليوم الأول تمجيد</a:t>
            </a:r>
            <a:br>
              <a:rPr lang="ar-EG" sz="4800" b="1" dirty="0"/>
            </a:br>
            <a:r>
              <a:rPr lang="ar-EG" sz="4800" b="1" dirty="0"/>
              <a:t>ابن الله حمل الله في وسطنا الفصح المجيد</a:t>
            </a:r>
            <a:br>
              <a:rPr lang="ar-EG" sz="4800" b="1" dirty="0"/>
            </a:br>
            <a:r>
              <a:rPr lang="ar-EG" sz="4800" b="1" dirty="0"/>
              <a:t>واليوم الأول تمجيد</a:t>
            </a:r>
            <a:br>
              <a:rPr lang="ar-EG" sz="4800" b="1" dirty="0"/>
            </a:br>
            <a:r>
              <a:rPr lang="ar-EG" sz="4800" b="1" dirty="0"/>
              <a:t>أشرق لينا شمس البِرّْ وحُبُه شفانا ونوره يزيد</a:t>
            </a:r>
            <a:br>
              <a:rPr lang="ar-EG" sz="4800" b="1" dirty="0"/>
            </a:br>
            <a:r>
              <a:rPr lang="ar-EG" sz="4800" b="1" dirty="0"/>
              <a:t>واليوم الأول تمجيد</a:t>
            </a:r>
            <a:br>
              <a:rPr lang="ar-EG" sz="48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3225"/>
            <a:ext cx="998219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(اليوم الثاني أفراح)2</a:t>
            </a:r>
            <a:br>
              <a:rPr lang="ar-EG" sz="4800" b="1" dirty="0"/>
            </a:br>
            <a:r>
              <a:rPr lang="ar-EG" sz="4800" b="1" dirty="0"/>
              <a:t>بالتسبيح وبعظمة مجده </a:t>
            </a:r>
            <a:r>
              <a:rPr lang="ar-EG" sz="4800" b="1" dirty="0" err="1"/>
              <a:t>هانغني</a:t>
            </a:r>
            <a:r>
              <a:rPr lang="ar-EG" sz="4800" b="1" dirty="0"/>
              <a:t> لحد الصباح</a:t>
            </a:r>
            <a:br>
              <a:rPr lang="ar-EG" sz="4800" b="1" dirty="0"/>
            </a:br>
            <a:r>
              <a:rPr lang="ar-EG" sz="4800" b="1" dirty="0"/>
              <a:t>واليوم الثاني أفراح</a:t>
            </a:r>
            <a:br>
              <a:rPr lang="ar-EG" sz="4800" b="1" dirty="0"/>
            </a:br>
            <a:r>
              <a:rPr lang="ar-EG" sz="4800" b="1" dirty="0"/>
              <a:t>به وبنوره شفنا النور وسلطان الظلمة إنزاح</a:t>
            </a:r>
            <a:br>
              <a:rPr lang="ar-EG" sz="4800" b="1" dirty="0"/>
            </a:br>
            <a:r>
              <a:rPr lang="ar-EG" sz="4800" b="1" dirty="0"/>
              <a:t>واليوم الثاني أفراح</a:t>
            </a:r>
            <a:br>
              <a:rPr lang="ar-EG" sz="4800" b="1" dirty="0"/>
            </a:br>
            <a:r>
              <a:rPr lang="ar-EG" sz="4800" b="1" dirty="0"/>
              <a:t>بالنعمة خلصنا بدمه وبالإيمان القلب </a:t>
            </a:r>
            <a:r>
              <a:rPr lang="ar-EG" sz="4800" b="1" dirty="0" err="1"/>
              <a:t>إرتاح</a:t>
            </a:r>
            <a:br>
              <a:rPr lang="ar-EG" sz="4800" b="1" dirty="0"/>
            </a:br>
            <a:r>
              <a:rPr lang="ar-EG" sz="4800" b="1" dirty="0"/>
              <a:t>واليوم الثاني أفراح</a:t>
            </a:r>
            <a:br>
              <a:rPr lang="ar-EG" sz="48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(اليوم الثالث أعياد)2</a:t>
            </a:r>
            <a:br>
              <a:rPr lang="ar-EG" sz="4800" b="1" dirty="0"/>
            </a:br>
            <a:r>
              <a:rPr lang="ar-EG" sz="4400" b="1" dirty="0"/>
              <a:t>جانا مخلص خلص شعبه </a:t>
            </a:r>
            <a:r>
              <a:rPr lang="ar-EG" sz="4400" b="1" dirty="0" err="1"/>
              <a:t>إسمه</a:t>
            </a:r>
            <a:r>
              <a:rPr lang="ar-EG" sz="4400" b="1" dirty="0"/>
              <a:t> يسوع سيد الأسياد</a:t>
            </a:r>
            <a:br>
              <a:rPr lang="ar-EG" sz="4800" b="1" dirty="0"/>
            </a:br>
            <a:r>
              <a:rPr lang="ar-EG" sz="4800" b="1" dirty="0"/>
              <a:t>واليوم الثالث أعياد</a:t>
            </a:r>
            <a:br>
              <a:rPr lang="ar-EG" sz="4800" b="1" dirty="0"/>
            </a:br>
            <a:r>
              <a:rPr lang="ar-EG" sz="4800" b="1" dirty="0"/>
              <a:t>جمَّعنا بصلبه وبحبه </a:t>
            </a:r>
            <a:r>
              <a:rPr lang="ar-EG" sz="4800" b="1" dirty="0" err="1"/>
              <a:t>حوالين</a:t>
            </a:r>
            <a:r>
              <a:rPr lang="ar-EG" sz="4800" b="1" dirty="0"/>
              <a:t> عرشه كعباد</a:t>
            </a:r>
            <a:br>
              <a:rPr lang="ar-EG" sz="4800" b="1" dirty="0"/>
            </a:br>
            <a:r>
              <a:rPr lang="ar-EG" sz="4800" b="1" dirty="0"/>
              <a:t>واليوم الثالث أعياد</a:t>
            </a:r>
            <a:br>
              <a:rPr lang="ar-EG" sz="4800" b="1" dirty="0"/>
            </a:br>
            <a:r>
              <a:rPr lang="ar-EG" sz="4400" b="1" dirty="0"/>
              <a:t>جسده ودمه بذل وعطانا قيامة ونصرة وسِكَّة وزاد</a:t>
            </a:r>
            <a:br>
              <a:rPr lang="ar-EG" sz="4800" b="1" dirty="0"/>
            </a:br>
            <a:r>
              <a:rPr lang="ar-EG" sz="4800" b="1" dirty="0"/>
              <a:t>واليوم الثالث أعياد</a:t>
            </a:r>
            <a:br>
              <a:rPr lang="ar-EG" sz="48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(اليوم الرابع أنوار)2</a:t>
            </a:r>
            <a:br>
              <a:rPr lang="ar-EG" sz="4800" b="1" dirty="0"/>
            </a:br>
            <a:r>
              <a:rPr lang="ar-EG" sz="4800" b="1" dirty="0"/>
              <a:t>داعي الكل بحب ونعمة </a:t>
            </a:r>
            <a:r>
              <a:rPr lang="ar-EG" sz="4800" b="1" dirty="0" err="1"/>
              <a:t>وبينقل</a:t>
            </a:r>
            <a:r>
              <a:rPr lang="ar-EG" sz="4800" b="1" dirty="0"/>
              <a:t> من النار للدار</a:t>
            </a:r>
            <a:br>
              <a:rPr lang="ar-EG" sz="4800" b="1" dirty="0"/>
            </a:br>
            <a:r>
              <a:rPr lang="ar-EG" sz="4800" b="1" dirty="0"/>
              <a:t>واليوم الرابع أنوار</a:t>
            </a:r>
            <a:br>
              <a:rPr lang="ar-EG" sz="4800" b="1" dirty="0"/>
            </a:br>
            <a:r>
              <a:rPr lang="ar-EG" sz="4400" b="1" dirty="0"/>
              <a:t>داس بالموت إبليس ودخل بيت القوي وهَزَم وأنار</a:t>
            </a:r>
            <a:br>
              <a:rPr lang="ar-EG" sz="4800" b="1" dirty="0"/>
            </a:br>
            <a:r>
              <a:rPr lang="ar-EG" sz="4800" b="1" dirty="0"/>
              <a:t>واليوم الرابع أنوار</a:t>
            </a:r>
            <a:br>
              <a:rPr lang="ar-EG" sz="4800" b="1" dirty="0"/>
            </a:br>
            <a:r>
              <a:rPr lang="ar-EG" sz="4800" b="1" dirty="0"/>
              <a:t>دمه الغالي سر الغلبة وسر الفَرْح وياما أسرار</a:t>
            </a:r>
            <a:br>
              <a:rPr lang="ar-EG" sz="4800" b="1" dirty="0"/>
            </a:br>
            <a:r>
              <a:rPr lang="ar-EG" sz="4800" b="1" dirty="0"/>
              <a:t>واليوم الرابع أنوار</a:t>
            </a:r>
            <a:br>
              <a:rPr lang="ar-EG" sz="48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79358"/>
            <a:ext cx="998219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(اليوم الخامس تهليل)2</a:t>
            </a:r>
            <a:br>
              <a:rPr lang="ar-EG" sz="4800" b="1" dirty="0"/>
            </a:br>
            <a:r>
              <a:rPr lang="ar-EG" sz="4800" b="1" dirty="0" err="1"/>
              <a:t>هللويا</a:t>
            </a:r>
            <a:r>
              <a:rPr lang="ar-EG" sz="4800" b="1" dirty="0"/>
              <a:t> لأن الرحمة قوية ومن جيل إلى جيل</a:t>
            </a:r>
            <a:br>
              <a:rPr lang="ar-EG" sz="4800" b="1" dirty="0"/>
            </a:br>
            <a:r>
              <a:rPr lang="ar-EG" sz="4800" b="1" dirty="0"/>
              <a:t>واليوم الخامس تهليل</a:t>
            </a:r>
            <a:br>
              <a:rPr lang="ar-EG" sz="4800" b="1" dirty="0"/>
            </a:br>
            <a:r>
              <a:rPr lang="ar-EG" sz="4800" b="1" dirty="0" err="1"/>
              <a:t>هالعذراء</a:t>
            </a:r>
            <a:r>
              <a:rPr lang="ar-EG" sz="4800" b="1" dirty="0"/>
              <a:t> تحبل وتلد </a:t>
            </a:r>
            <a:r>
              <a:rPr lang="ar-EG" sz="4800" b="1" dirty="0" err="1"/>
              <a:t>إبنا</a:t>
            </a:r>
            <a:r>
              <a:rPr lang="ar-EG" sz="4800" b="1" dirty="0"/>
              <a:t> وتسميه </a:t>
            </a:r>
            <a:r>
              <a:rPr lang="ar-EG" sz="4800" b="1" dirty="0" err="1"/>
              <a:t>عمانؤيل</a:t>
            </a:r>
            <a:br>
              <a:rPr lang="ar-EG" sz="4800" b="1" dirty="0"/>
            </a:br>
            <a:r>
              <a:rPr lang="ar-EG" sz="4800" b="1" dirty="0"/>
              <a:t>واليوم الخامس تهليل</a:t>
            </a:r>
            <a:br>
              <a:rPr lang="ar-EG" sz="4800" b="1" dirty="0"/>
            </a:br>
            <a:r>
              <a:rPr lang="ar-EG" sz="4800" b="1" dirty="0"/>
              <a:t>هبة الله للعالم كله </a:t>
            </a:r>
            <a:r>
              <a:rPr lang="ar-EG" sz="4800" b="1" dirty="0" err="1"/>
              <a:t>وإللي</a:t>
            </a:r>
            <a:r>
              <a:rPr lang="ar-EG" sz="4800" b="1" dirty="0"/>
              <a:t> قِبل بدأ الترتيل</a:t>
            </a:r>
            <a:br>
              <a:rPr lang="ar-EG" sz="4800" b="1" dirty="0"/>
            </a:br>
            <a:r>
              <a:rPr lang="ar-EG" sz="4800" b="1" dirty="0"/>
              <a:t>واليوم الخامس تهليل</a:t>
            </a:r>
            <a:br>
              <a:rPr lang="ar-EG" sz="48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264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( اليوم السادس هتاف)2</a:t>
            </a:r>
            <a:br>
              <a:rPr lang="ar-EG" sz="4800" b="1" dirty="0"/>
            </a:br>
            <a:r>
              <a:rPr lang="ar-EG" sz="4400" b="1" dirty="0"/>
              <a:t>وجه الله ساير قدامنا وماشي معانا وليه </a:t>
            </a:r>
            <a:r>
              <a:rPr lang="ar-EG" sz="4400" b="1" dirty="0" err="1"/>
              <a:t>هانخاف</a:t>
            </a:r>
            <a:br>
              <a:rPr lang="ar-EG" sz="4800" b="1" dirty="0"/>
            </a:br>
            <a:r>
              <a:rPr lang="ar-EG" sz="4800" b="1" dirty="0"/>
              <a:t>واليوم السادس هتاف</a:t>
            </a:r>
            <a:br>
              <a:rPr lang="ar-EG" sz="4800" b="1" dirty="0"/>
            </a:br>
            <a:r>
              <a:rPr lang="ar-EG" sz="4800" b="1" dirty="0"/>
              <a:t>وحده العارف كل </a:t>
            </a:r>
            <a:r>
              <a:rPr lang="ar-EG" sz="4800" b="1" dirty="0" err="1"/>
              <a:t>مافينا</a:t>
            </a:r>
            <a:r>
              <a:rPr lang="ar-EG" sz="4800" b="1" dirty="0"/>
              <a:t> </a:t>
            </a:r>
            <a:r>
              <a:rPr lang="ar-EG" sz="4800" b="1" dirty="0" err="1"/>
              <a:t>وحاسس</a:t>
            </a:r>
            <a:r>
              <a:rPr lang="ar-EG" sz="4800" b="1" dirty="0"/>
              <a:t> بينا راعي الخراف</a:t>
            </a:r>
            <a:br>
              <a:rPr lang="ar-EG" sz="4800" b="1" dirty="0"/>
            </a:br>
            <a:r>
              <a:rPr lang="ar-EG" sz="4800" b="1" dirty="0"/>
              <a:t>واليوم السادس هتاف</a:t>
            </a:r>
            <a:br>
              <a:rPr lang="ar-EG" sz="4800" b="1" dirty="0"/>
            </a:br>
            <a:r>
              <a:rPr lang="ar-EG" sz="4400" b="1" dirty="0"/>
              <a:t>وجه النور الموهوب لينا والصورة لكل من شاف</a:t>
            </a:r>
            <a:br>
              <a:rPr lang="ar-EG" sz="4800" b="1" dirty="0"/>
            </a:br>
            <a:r>
              <a:rPr lang="ar-EG" sz="4800" b="1" dirty="0"/>
              <a:t>واليوم السادس هتاف</a:t>
            </a:r>
            <a:br>
              <a:rPr lang="ar-EG" sz="48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( اليوم السابع في علاه)2</a:t>
            </a:r>
            <a:br>
              <a:rPr lang="ar-EG" sz="4800" b="1" dirty="0"/>
            </a:br>
            <a:r>
              <a:rPr lang="ar-EG" sz="4800" b="1" dirty="0"/>
              <a:t>زينة </a:t>
            </a:r>
            <a:r>
              <a:rPr lang="ar-EG" sz="4800" b="1" dirty="0" err="1"/>
              <a:t>السما</a:t>
            </a:r>
            <a:r>
              <a:rPr lang="ar-EG" sz="4800" b="1" dirty="0"/>
              <a:t> فرح الأبدية قدوسٌ قدوس الله</a:t>
            </a:r>
            <a:br>
              <a:rPr lang="ar-EG" sz="4800" b="1" dirty="0"/>
            </a:br>
            <a:r>
              <a:rPr lang="ar-EG" sz="4800" b="1" dirty="0"/>
              <a:t>واليوم السابع في علاه</a:t>
            </a:r>
            <a:br>
              <a:rPr lang="ar-EG" sz="4800" b="1" dirty="0"/>
            </a:br>
            <a:r>
              <a:rPr lang="ar-EG" sz="4400" b="1" dirty="0"/>
              <a:t>زيدوا هتاف الملك الرب الحي الأبدي وقولوا الله</a:t>
            </a:r>
            <a:br>
              <a:rPr lang="ar-EG" sz="4400" b="1" dirty="0"/>
            </a:br>
            <a:r>
              <a:rPr lang="ar-EG" sz="4800" b="1" dirty="0"/>
              <a:t>واليوم السابع في علاه</a:t>
            </a:r>
            <a:br>
              <a:rPr lang="ar-EG" sz="4800" b="1" dirty="0"/>
            </a:br>
            <a:r>
              <a:rPr lang="ar-EG" sz="4800" b="1" dirty="0"/>
              <a:t>زمن الحب أتانا وجابنا الحضرة الأبدية </a:t>
            </a:r>
            <a:r>
              <a:rPr lang="ar-EG" sz="4800" b="1" dirty="0" err="1"/>
              <a:t>وياه</a:t>
            </a:r>
            <a:br>
              <a:rPr lang="ar-EG" sz="4800" b="1" dirty="0"/>
            </a:br>
            <a:r>
              <a:rPr lang="ar-EG" sz="4800" b="1" dirty="0"/>
              <a:t>واليوم السابع في علاه</a:t>
            </a:r>
          </a:p>
          <a:p>
            <a:pPr algn="ctr"/>
            <a:br>
              <a:rPr lang="ar-EG" sz="48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</TotalTime>
  <Words>319</Words>
  <Application>Microsoft Office PowerPoint</Application>
  <PresentationFormat>عرض على الشاشة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234</cp:revision>
  <dcterms:created xsi:type="dcterms:W3CDTF">2021-12-07T14:30:00Z</dcterms:created>
  <dcterms:modified xsi:type="dcterms:W3CDTF">2024-01-06T08:07:14Z</dcterms:modified>
</cp:coreProperties>
</file>