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96" r:id="rId3"/>
    <p:sldId id="277" r:id="rId4"/>
    <p:sldId id="398" r:id="rId5"/>
    <p:sldId id="399" r:id="rId6"/>
    <p:sldId id="401" r:id="rId7"/>
    <p:sldId id="400" r:id="rId8"/>
    <p:sldId id="402" r:id="rId9"/>
    <p:sldId id="403" r:id="rId10"/>
    <p:sldId id="405" r:id="rId11"/>
    <p:sldId id="40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8"/>
            <p14:sldId id="399"/>
            <p14:sldId id="401"/>
            <p14:sldId id="400"/>
            <p14:sldId id="402"/>
            <p14:sldId id="403"/>
            <p14:sldId id="405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3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اليوم ولد لنا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(يدعى اسمه عجيبًا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يدعى اسمه مشيرًا)2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إلهًا قديرًا رئيس السلام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0541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من يغفر الذنوب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مخلص الشعوب)2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0541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من يغفر الذنوب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مخلص الشعوب)2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(يدعى اسمه عجيبًا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يدعى اسمه مشيرًا)2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إلهًا قديرًا رئيس السلام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444"/>
            <a:ext cx="9982199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8000" b="1" dirty="0"/>
              <a:t>ها إن العذراء حبلت </a:t>
            </a:r>
          </a:p>
          <a:p>
            <a:pPr algn="ctr" rtl="1"/>
            <a:r>
              <a:rPr lang="ar-EG" sz="8000" b="1" dirty="0"/>
              <a:t>اليوم طفلًا قد ولدت</a:t>
            </a:r>
            <a:br>
              <a:rPr lang="ar-EG" sz="8000" b="1" dirty="0"/>
            </a:br>
            <a:r>
              <a:rPr lang="ar-EG" sz="8000" b="1" dirty="0"/>
              <a:t>عنه الآيات قد كتبت </a:t>
            </a:r>
          </a:p>
          <a:p>
            <a:pPr algn="ctr" rtl="1"/>
            <a:r>
              <a:rPr lang="ar-EG" sz="8000" b="1" dirty="0"/>
              <a:t>إنه يحمل إثمنا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3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القصة في المذود بدأت بالفقر جلالته </a:t>
            </a:r>
            <a:r>
              <a:rPr lang="ar-EG" sz="8800" b="1" dirty="0" err="1"/>
              <a:t>اتضعت</a:t>
            </a:r>
            <a:br>
              <a:rPr lang="ar-EG" sz="8800" b="1" dirty="0"/>
            </a:br>
            <a:r>
              <a:rPr lang="ar-EG" sz="8800" b="1" dirty="0"/>
              <a:t>بميلاده أبواب فتحت </a:t>
            </a:r>
          </a:p>
          <a:p>
            <a:pPr algn="ctr" rtl="1"/>
            <a:r>
              <a:rPr lang="ar-EG" sz="8800" b="1" dirty="0"/>
              <a:t>وانفكت قيودنا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(يدعى اسمه عجيبًا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يدعى اسمه مشيرًا)2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إلهًا قديرًا رئيس السلام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0541"/>
            <a:ext cx="998219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من يغفر الذنوب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اليوم ولد لنا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مخلص الشعوب)2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قد جاء ليطلق أسرانا </a:t>
            </a:r>
          </a:p>
          <a:p>
            <a:pPr algn="ctr" rtl="1"/>
            <a:r>
              <a:rPr lang="ar-EG" sz="8000" b="1" dirty="0"/>
              <a:t>وليغفر كل خطايانا</a:t>
            </a:r>
            <a:br>
              <a:rPr lang="ar-EG" sz="8000" b="1" dirty="0"/>
            </a:br>
            <a:r>
              <a:rPr lang="ar-EG" sz="8000" b="1" dirty="0"/>
              <a:t>وليرفع عنا الأحزان </a:t>
            </a:r>
          </a:p>
          <a:p>
            <a:pPr algn="ctr" rtl="1"/>
            <a:r>
              <a:rPr lang="ar-EG" sz="8000" b="1" dirty="0"/>
              <a:t>يحينا من موتنا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63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لن يبقى في الظلمة أبدًا </a:t>
            </a:r>
          </a:p>
          <a:p>
            <a:pPr algn="ctr"/>
            <a:r>
              <a:rPr lang="ar-EG" sz="8800" b="1" dirty="0"/>
              <a:t>من أمن بيسوع سندًا</a:t>
            </a:r>
            <a:br>
              <a:rPr lang="ar-EG" sz="8800" b="1" dirty="0"/>
            </a:br>
            <a:r>
              <a:rPr lang="ar-EG" sz="8800" b="1" dirty="0"/>
              <a:t>الله قد لبس جسدًا </a:t>
            </a:r>
          </a:p>
          <a:p>
            <a:pPr algn="ctr"/>
            <a:r>
              <a:rPr lang="ar-EG" sz="8800" b="1" dirty="0"/>
              <a:t>وجاء إلى أرضنا</a:t>
            </a:r>
          </a:p>
          <a:p>
            <a:pPr algn="ctr"/>
            <a:br>
              <a:rPr lang="ar-EG" sz="88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177</Words>
  <Application>Microsoft Office PowerPoint</Application>
  <PresentationFormat>عرض على الشاشة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235</cp:revision>
  <dcterms:created xsi:type="dcterms:W3CDTF">2021-12-07T14:30:00Z</dcterms:created>
  <dcterms:modified xsi:type="dcterms:W3CDTF">2024-01-06T08:12:36Z</dcterms:modified>
</cp:coreProperties>
</file>