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20" r:id="rId5"/>
    <p:sldId id="406" r:id="rId6"/>
    <p:sldId id="421" r:id="rId7"/>
    <p:sldId id="416" r:id="rId8"/>
    <p:sldId id="422" r:id="rId9"/>
    <p:sldId id="418" r:id="rId10"/>
    <p:sldId id="42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20"/>
            <p14:sldId id="406"/>
            <p14:sldId id="421"/>
            <p14:sldId id="416"/>
            <p14:sldId id="422"/>
            <p14:sldId id="418"/>
            <p14:sldId id="4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4" autoAdjust="0"/>
    <p:restoredTop sz="94660"/>
  </p:normalViewPr>
  <p:slideViewPr>
    <p:cSldViewPr>
      <p:cViewPr varScale="1">
        <p:scale>
          <a:sx n="90" d="100"/>
          <a:sy n="90" d="100"/>
        </p:scale>
        <p:origin x="158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اليوم يمكن تقولي 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اليوم يمكن تقولي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نفسي أنك سعيدة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تشهد على صدق 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دقات قلبي الجديدة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19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اليوم يمكن تقولي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نفسي أنك سعيدة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تشهد على صدق 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دقات قلبي الجديدة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سميت جهلي إيمان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وزادني شقى وأحزان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أتخبط في طريقي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أعمي يقودني عميان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اليوم يمكن تقولي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نفسي أنك سعيدة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تشهد على صدق 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دقات قلبي الجديدة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71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0642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رحت له وحملي ثقيل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من يأس ليل طويل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لقيت به كل راحة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وشفى لقلبي العليل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اليوم يمكن تقولي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نفسي أنك سعيدة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تشهد على صدق 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دقات قلبي الجديدة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6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يوم قابلتك يسوع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أشبعت لي كل جوع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غيرت مجرى حياتي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مالي عن دربك رجوع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اليوم يمكن تقولي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نفسي أنك سعيدة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تشهد على صدق قولي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دقات قلبي الجديدة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8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بدل ظلامي بنور </a:t>
            </a:r>
          </a:p>
          <a:p>
            <a:pPr algn="ctr"/>
            <a:r>
              <a:rPr lang="ar-EG" sz="8000" b="1" dirty="0"/>
              <a:t>حول أحزاني سرور </a:t>
            </a:r>
          </a:p>
          <a:p>
            <a:pPr algn="ctr"/>
            <a:r>
              <a:rPr lang="ar-EG" sz="8000" b="1" dirty="0"/>
              <a:t>وطريق وحق وحياتي </a:t>
            </a:r>
          </a:p>
          <a:p>
            <a:pPr algn="ctr"/>
            <a:r>
              <a:rPr lang="ar-EG" sz="8000" b="1" dirty="0" err="1"/>
              <a:t>أبتدت</a:t>
            </a:r>
            <a:r>
              <a:rPr lang="ar-EG" sz="8000" b="1" dirty="0"/>
              <a:t> يوم العبور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139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2024-01-06T08:20:35Z</dcterms:modified>
</cp:coreProperties>
</file>