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6" r:id="rId3"/>
    <p:sldId id="277" r:id="rId4"/>
    <p:sldId id="398" r:id="rId5"/>
    <p:sldId id="410" r:id="rId6"/>
    <p:sldId id="400" r:id="rId7"/>
    <p:sldId id="399" r:id="rId8"/>
    <p:sldId id="40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اما</a:t>
            </a:r>
            <a:r>
              <a:rPr lang="ar-EG" sz="7200" b="1" dirty="0" smtClean="0"/>
              <a:t> الرب فهو الروح</a:t>
            </a:r>
            <a:endParaRPr lang="ar-EG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395948"/>
            <a:ext cx="99821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4200"/>
              </a:spcBef>
            </a:pPr>
            <a:r>
              <a:rPr lang="ar-SA" sz="8000" b="1" dirty="0" smtClean="0"/>
              <a:t>أما الرب فهو الروح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>و ( حيث روح الرب )2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>هناك حرية</a:t>
            </a: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حيث روح الرب هناك حرية 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smtClean="0">
                <a:solidFill>
                  <a:srgbClr val="00582A"/>
                </a:solidFill>
              </a:rPr>
              <a:t>( تعال الآن )2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smtClean="0">
                <a:solidFill>
                  <a:srgbClr val="00582A"/>
                </a:solidFill>
              </a:rPr>
              <a:t>حيث روح الرب هناك حرية 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smtClean="0">
                <a:solidFill>
                  <a:srgbClr val="00582A"/>
                </a:solidFill>
              </a:rPr>
              <a:t>( تعال الآن </a:t>
            </a:r>
            <a:r>
              <a:rPr lang="ar-SA" sz="7200" b="1" dirty="0" err="1" smtClean="0">
                <a:solidFill>
                  <a:srgbClr val="00582A"/>
                </a:solidFill>
              </a:rPr>
              <a:t>ياروح</a:t>
            </a:r>
            <a:r>
              <a:rPr lang="ar-SA" sz="7200" b="1" dirty="0" smtClean="0">
                <a:solidFill>
                  <a:srgbClr val="00582A"/>
                </a:solidFill>
              </a:rPr>
              <a:t> الله )2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721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/>
              <a:t>( لنا حرية مجد أولاد الله )4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SA" sz="7200" b="1" dirty="0" smtClean="0"/>
              <a:t>من مجدا إلى مجد ...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كما </a:t>
            </a:r>
            <a:r>
              <a:rPr lang="ar-SA" sz="7200" b="1" dirty="0" smtClean="0"/>
              <a:t>من الرب الروح</a:t>
            </a:r>
            <a:r>
              <a:rPr lang="ar-EG" sz="7200" b="1" dirty="0" smtClean="0"/>
              <a:t/>
            </a:r>
            <a:br>
              <a:rPr lang="ar-EG" sz="7200" b="1" dirty="0" smtClean="0"/>
            </a:br>
            <a:r>
              <a:rPr lang="ar-SA" sz="6600" b="1" dirty="0" smtClean="0"/>
              <a:t>نتغير </a:t>
            </a:r>
            <a:r>
              <a:rPr lang="ar-SA" sz="6600" b="1" dirty="0" smtClean="0"/>
              <a:t>نتقدس</a:t>
            </a:r>
            <a:r>
              <a:rPr lang="ar-EG" sz="6600" b="1" dirty="0" smtClean="0"/>
              <a:t>...</a:t>
            </a:r>
          </a:p>
          <a:p>
            <a:pPr algn="ctr" rtl="1"/>
            <a:r>
              <a:rPr lang="ar-SA" sz="6600" b="1" dirty="0" smtClean="0"/>
              <a:t>ناظرين مجدك</a:t>
            </a:r>
            <a:r>
              <a:rPr lang="ar-EG" sz="6600" b="1" dirty="0" smtClean="0"/>
              <a:t>...   </a:t>
            </a: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حيث روح الرب هناك حرية 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smtClean="0">
                <a:solidFill>
                  <a:srgbClr val="00582A"/>
                </a:solidFill>
              </a:rPr>
              <a:t>( تعال الآن )2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smtClean="0">
                <a:solidFill>
                  <a:srgbClr val="00582A"/>
                </a:solidFill>
              </a:rPr>
              <a:t>حيث روح الرب هناك حرية 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smtClean="0">
                <a:solidFill>
                  <a:srgbClr val="00582A"/>
                </a:solidFill>
              </a:rPr>
              <a:t>( تعال الآن </a:t>
            </a:r>
            <a:r>
              <a:rPr lang="ar-SA" sz="7200" b="1" dirty="0" err="1" smtClean="0">
                <a:solidFill>
                  <a:srgbClr val="00582A"/>
                </a:solidFill>
              </a:rPr>
              <a:t>ياروح</a:t>
            </a:r>
            <a:r>
              <a:rPr lang="ar-SA" sz="7200" b="1" dirty="0" smtClean="0">
                <a:solidFill>
                  <a:srgbClr val="00582A"/>
                </a:solidFill>
              </a:rPr>
              <a:t> الله )2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72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 (نعلن حرية مجد </a:t>
            </a:r>
            <a:r>
              <a:rPr lang="ar-EG" sz="7200" b="1" dirty="0" err="1" smtClean="0"/>
              <a:t>اولاد</a:t>
            </a:r>
            <a:r>
              <a:rPr lang="ar-EG" sz="7200" b="1" dirty="0" smtClean="0"/>
              <a:t> الله)4 </a:t>
            </a:r>
            <a:br>
              <a:rPr lang="ar-EG" sz="7200" b="1" dirty="0" smtClean="0"/>
            </a:br>
            <a:r>
              <a:rPr lang="ar-EG" sz="7200" b="1" dirty="0" smtClean="0"/>
              <a:t>(</a:t>
            </a:r>
            <a:r>
              <a:rPr lang="ar-SA" sz="7200" b="1" dirty="0" smtClean="0"/>
              <a:t>من مجدا إلى مجد ...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كما </a:t>
            </a:r>
            <a:r>
              <a:rPr lang="ar-SA" sz="7200" b="1" dirty="0" smtClean="0"/>
              <a:t>من الرب الروح</a:t>
            </a:r>
            <a:r>
              <a:rPr lang="ar-EG" sz="7200" b="1" dirty="0" smtClean="0"/>
              <a:t> </a:t>
            </a:r>
            <a:br>
              <a:rPr lang="ar-EG" sz="7200" b="1" dirty="0" smtClean="0"/>
            </a:br>
            <a:r>
              <a:rPr lang="ar-SA" sz="7200" b="1" dirty="0" smtClean="0"/>
              <a:t>نتغير نتقدس ... </a:t>
            </a:r>
            <a:endParaRPr lang="ar-EG" sz="7200" b="1" dirty="0" smtClean="0"/>
          </a:p>
          <a:p>
            <a:pPr algn="ctr" rtl="1"/>
            <a:r>
              <a:rPr lang="ar-SA" sz="7200" b="1" dirty="0" smtClean="0"/>
              <a:t>ناظرين </a:t>
            </a:r>
            <a:r>
              <a:rPr lang="ar-SA" sz="7200" b="1" dirty="0" smtClean="0"/>
              <a:t>مجدك</a:t>
            </a:r>
            <a:r>
              <a:rPr lang="ar-EG" sz="7200" b="1" dirty="0" smtClean="0"/>
              <a:t>)2 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744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 </a:t>
            </a:r>
            <a:r>
              <a:rPr lang="ar-SA" sz="8000" b="1" dirty="0" smtClean="0"/>
              <a:t>نعلن حرية لكل مأسور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>نعلن أطلاق لكل</a:t>
            </a:r>
            <a:r>
              <a:rPr lang="ar-EG" sz="8000" b="1" dirty="0" smtClean="0"/>
              <a:t> </a:t>
            </a:r>
            <a:r>
              <a:rPr lang="ar-SA" sz="8000" b="1" dirty="0" smtClean="0"/>
              <a:t>مسجون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 </a:t>
            </a:r>
            <a:r>
              <a:rPr lang="ar-SA" sz="8000" b="1" dirty="0" smtClean="0"/>
              <a:t>نعلن شفاء لكل مجروح 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SA" sz="8000" b="1" dirty="0" smtClean="0"/>
              <a:t>نعلن حرية </a:t>
            </a:r>
            <a:r>
              <a:rPr lang="ar-SA" sz="8000" b="1" dirty="0" err="1" smtClean="0"/>
              <a:t>بإسم</a:t>
            </a:r>
            <a:r>
              <a:rPr lang="ar-SA" sz="8000" b="1" dirty="0" smtClean="0"/>
              <a:t> يسوع</a:t>
            </a:r>
            <a:r>
              <a:rPr lang="ar-EG" sz="8000" b="1" dirty="0" smtClean="0"/>
              <a:t> </a:t>
            </a: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90600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>
                <a:solidFill>
                  <a:srgbClr val="00582A"/>
                </a:solidFill>
              </a:rPr>
              <a:t>(لنا حرية)3 باسم يسوع  </a:t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err="1" smtClean="0">
                <a:solidFill>
                  <a:srgbClr val="00582A"/>
                </a:solidFill>
              </a:rPr>
              <a:t>هللويا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err="1" smtClean="0">
                <a:solidFill>
                  <a:srgbClr val="00582A"/>
                </a:solidFill>
              </a:rPr>
              <a:t>هللويا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err="1" smtClean="0">
                <a:solidFill>
                  <a:srgbClr val="00582A"/>
                </a:solidFill>
              </a:rPr>
              <a:t>هللويا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err="1" smtClean="0">
                <a:solidFill>
                  <a:srgbClr val="00582A"/>
                </a:solidFill>
              </a:rPr>
              <a:t>هللويا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smtClean="0">
                <a:solidFill>
                  <a:srgbClr val="00582A"/>
                </a:solidFill>
              </a:rPr>
              <a:t>(نهتف </a:t>
            </a:r>
            <a:r>
              <a:rPr lang="ar-SA" sz="7200" b="1" dirty="0" smtClean="0">
                <a:solidFill>
                  <a:srgbClr val="00582A"/>
                </a:solidFill>
              </a:rPr>
              <a:t>بحرية مجد </a:t>
            </a:r>
            <a:r>
              <a:rPr lang="ar-SA" sz="7200" b="1" dirty="0" err="1" smtClean="0">
                <a:solidFill>
                  <a:srgbClr val="00582A"/>
                </a:solidFill>
              </a:rPr>
              <a:t>اولاد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smtClean="0">
                <a:solidFill>
                  <a:srgbClr val="00582A"/>
                </a:solidFill>
              </a:rPr>
              <a:t>الله)4</a:t>
            </a:r>
            <a:r>
              <a:rPr lang="ar-EG" sz="7200" b="1" dirty="0" smtClean="0">
                <a:solidFill>
                  <a:srgbClr val="00582A"/>
                </a:solidFill>
              </a:rPr>
              <a:t/>
            </a:r>
            <a:br>
              <a:rPr lang="ar-EG" sz="7200" b="1" dirty="0" smtClean="0">
                <a:solidFill>
                  <a:srgbClr val="00582A"/>
                </a:solidFill>
              </a:rPr>
            </a:br>
            <a:r>
              <a:rPr lang="ar-SA" sz="7200" b="1" dirty="0" err="1" smtClean="0">
                <a:solidFill>
                  <a:srgbClr val="00582A"/>
                </a:solidFill>
              </a:rPr>
              <a:t>هللويا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err="1" smtClean="0">
                <a:solidFill>
                  <a:srgbClr val="00582A"/>
                </a:solidFill>
              </a:rPr>
              <a:t>هللويا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err="1" smtClean="0">
                <a:solidFill>
                  <a:srgbClr val="00582A"/>
                </a:solidFill>
              </a:rPr>
              <a:t>هللويا</a:t>
            </a:r>
            <a:r>
              <a:rPr lang="ar-SA" sz="7200" b="1" dirty="0" smtClean="0">
                <a:solidFill>
                  <a:srgbClr val="00582A"/>
                </a:solidFill>
              </a:rPr>
              <a:t> </a:t>
            </a:r>
            <a:r>
              <a:rPr lang="ar-SA" sz="7200" b="1" dirty="0" err="1" smtClean="0">
                <a:solidFill>
                  <a:srgbClr val="00582A"/>
                </a:solidFill>
              </a:rPr>
              <a:t>هللويا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1799</TotalTime>
  <Words>46</Words>
  <Application>Microsoft Office PowerPoint</Application>
  <PresentationFormat>عرض على الشاشة (3:4)‏</PresentationFormat>
  <Paragraphs>13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233</cp:revision>
  <dcterms:created xsi:type="dcterms:W3CDTF">2021-12-07T14:30:00Z</dcterms:created>
  <dcterms:modified xsi:type="dcterms:W3CDTF">2022-05-19T08:57:56Z</dcterms:modified>
</cp:coreProperties>
</file>