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7" r:id="rId3"/>
    <p:sldId id="39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7"/>
            <p14:sldId id="3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 أنا فبكثرة رحمتك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096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 (أما أنا فبكثرة رحمتك)2</a:t>
            </a:r>
            <a:br>
              <a:rPr lang="ar-EG" sz="8000" b="1" dirty="0"/>
            </a:br>
            <a:r>
              <a:rPr lang="ar-EG" sz="8000" b="1" dirty="0"/>
              <a:t> (أسجد في هيكل قدسك)3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 بخوفك</a:t>
            </a:r>
          </a:p>
        </p:txBody>
      </p:sp>
    </p:spTree>
    <p:extLst>
      <p:ext uri="{BB962C8B-B14F-4D97-AF65-F5344CB8AC3E}">
        <p14:creationId xmlns:p14="http://schemas.microsoft.com/office/powerpoint/2010/main" val="177315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918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 أسجد في هيكل قدسك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أسجد في هيكل قدسك 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بخوفك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36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235</cp:revision>
  <dcterms:created xsi:type="dcterms:W3CDTF">2021-12-07T14:30:00Z</dcterms:created>
  <dcterms:modified xsi:type="dcterms:W3CDTF">2024-01-06T08:36:26Z</dcterms:modified>
</cp:coreProperties>
</file>