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96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أما أنا فعلي رحمتك توكلتُ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7200" b="1" dirty="0">
                <a:latin typeface="Times New Roman" pitchFamily="18" charset="0"/>
              </a:rPr>
              <a:t>أما أنا فعلي رحمتك توكلتُ</a:t>
            </a:r>
          </a:p>
          <a:p>
            <a:pPr algn="ctr">
              <a:spcBef>
                <a:spcPct val="50000"/>
              </a:spcBef>
            </a:pPr>
            <a:r>
              <a:rPr lang="ar-SA" sz="7200" b="1" dirty="0">
                <a:latin typeface="Times New Roman" pitchFamily="18" charset="0"/>
              </a:rPr>
              <a:t>يبتهجُ قلبي بخلاصـــــــك</a:t>
            </a:r>
          </a:p>
          <a:p>
            <a:pPr algn="ctr">
              <a:spcBef>
                <a:spcPct val="50000"/>
              </a:spcBef>
            </a:pPr>
            <a:r>
              <a:rPr lang="ar-SA" sz="7200" b="1" dirty="0">
                <a:latin typeface="Times New Roman" pitchFamily="18" charset="0"/>
              </a:rPr>
              <a:t>أغني للرب لأنه أحسن لي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</TotalTime>
  <Words>19</Words>
  <Application>Microsoft Office PowerPoint</Application>
  <PresentationFormat>عرض على الشاشة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234</cp:revision>
  <dcterms:created xsi:type="dcterms:W3CDTF">2021-12-07T14:30:00Z</dcterms:created>
  <dcterms:modified xsi:type="dcterms:W3CDTF">2024-01-06T08:41:16Z</dcterms:modified>
</cp:coreProperties>
</file>