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6" r:id="rId3"/>
    <p:sldId id="398" r:id="rId4"/>
    <p:sldId id="399" r:id="rId5"/>
    <p:sldId id="400" r:id="rId6"/>
    <p:sldId id="401" r:id="rId7"/>
    <p:sldId id="402" r:id="rId8"/>
    <p:sldId id="40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398"/>
            <p14:sldId id="399"/>
            <p14:sldId id="400"/>
            <p14:sldId id="401"/>
            <p14:sldId id="402"/>
            <p14:sldId id="4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اما</a:t>
            </a:r>
            <a:r>
              <a:rPr lang="ar-EG" sz="6600" b="1" dirty="0"/>
              <a:t> </a:t>
            </a:r>
            <a:r>
              <a:rPr lang="ar-EG" sz="6600" b="1" dirty="0" err="1"/>
              <a:t>انا</a:t>
            </a:r>
            <a:r>
              <a:rPr lang="ar-EG" sz="6600" b="1" dirty="0"/>
              <a:t> </a:t>
            </a:r>
            <a:r>
              <a:rPr lang="ar-EG" sz="6600" b="1" dirty="0" err="1"/>
              <a:t>وبيتى</a:t>
            </a:r>
            <a:r>
              <a:rPr lang="ar-EG" sz="6600" b="1" dirty="0"/>
              <a:t> نعبد الرب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أما أنا أنا وبيتي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فنعبد الرب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عبادتي إلى إلهي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تزيدننا</a:t>
            </a:r>
            <a:r>
              <a:rPr lang="ar-EG" sz="8000" b="1" dirty="0">
                <a:solidFill>
                  <a:srgbClr val="00582A"/>
                </a:solidFill>
              </a:rPr>
              <a:t> قرباً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61937"/>
            <a:ext cx="9982199" cy="12311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</a:p>
          <a:p>
            <a:pPr algn="ctr" rtl="1"/>
            <a:r>
              <a:rPr lang="ar-EG" sz="8000" b="1" dirty="0"/>
              <a:t>هيا أعبدوا إلهكم </a:t>
            </a:r>
          </a:p>
          <a:p>
            <a:pPr algn="ctr" rtl="1"/>
            <a:r>
              <a:rPr lang="ar-EG" sz="8000" b="1" dirty="0"/>
              <a:t>هيا اخدموا بافتخار</a:t>
            </a:r>
            <a:br>
              <a:rPr lang="ar-EG" sz="8000" b="1" dirty="0"/>
            </a:br>
            <a:r>
              <a:rPr lang="ar-EG" sz="8000" b="1" dirty="0"/>
              <a:t>هيا اذكروا كم قادكم </a:t>
            </a:r>
          </a:p>
          <a:p>
            <a:pPr algn="ctr" rtl="1"/>
            <a:r>
              <a:rPr lang="ar-EG" sz="8000" b="1" dirty="0"/>
              <a:t>بظل سحب أو بنار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كم كان هادياً لكم </a:t>
            </a:r>
          </a:p>
          <a:p>
            <a:pPr algn="ctr" rtl="1"/>
            <a:r>
              <a:rPr lang="ar-EG" sz="8000" b="1" dirty="0"/>
              <a:t>والمن أعطى القفار</a:t>
            </a:r>
            <a:br>
              <a:rPr lang="ar-EG" sz="8000" b="1" dirty="0"/>
            </a:br>
            <a:r>
              <a:rPr lang="ar-EG" sz="8000" b="1" dirty="0"/>
              <a:t>أن كان ذا يسيئكم </a:t>
            </a:r>
          </a:p>
          <a:p>
            <a:pPr algn="ctr" rtl="1"/>
            <a:r>
              <a:rPr lang="ar-EG" sz="8000" b="1" dirty="0"/>
              <a:t>لكم إذن كل اختيار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أما أنا أنا وبيتي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فنعبد الرب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عبادتي إلى إلهي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تزيدننا</a:t>
            </a:r>
            <a:r>
              <a:rPr lang="ar-EG" sz="8000" b="1" dirty="0">
                <a:solidFill>
                  <a:srgbClr val="00582A"/>
                </a:solidFill>
              </a:rPr>
              <a:t> قرباً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61937"/>
            <a:ext cx="9982199" cy="12126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</a:p>
          <a:p>
            <a:pPr algn="ctr" rtl="1"/>
            <a:r>
              <a:rPr lang="ar-EG" sz="8000" b="1" dirty="0" err="1"/>
              <a:t>اعطيه</a:t>
            </a:r>
            <a:r>
              <a:rPr lang="ar-EG" sz="8000" b="1" dirty="0"/>
              <a:t> كل قوتي </a:t>
            </a:r>
          </a:p>
          <a:p>
            <a:pPr algn="ctr" rtl="1"/>
            <a:r>
              <a:rPr lang="ar-EG" sz="8000" b="1" dirty="0"/>
              <a:t>وهو خلاصي لا سواه</a:t>
            </a:r>
            <a:br>
              <a:rPr lang="ar-EG" sz="8000" b="1" dirty="0"/>
            </a:br>
            <a:r>
              <a:rPr lang="ar-EG" sz="8000" b="1" dirty="0"/>
              <a:t>مكرساً إرادتي </a:t>
            </a:r>
          </a:p>
          <a:p>
            <a:pPr algn="ctr" rtl="1"/>
            <a:r>
              <a:rPr lang="ar-EG" sz="8000" b="1" dirty="0"/>
              <a:t>عقلي وقلبي في رضاه 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هيا انهلوا ماء الحياة </a:t>
            </a:r>
          </a:p>
          <a:p>
            <a:pPr algn="ctr" rtl="1"/>
            <a:r>
              <a:rPr lang="ar-EG" sz="8000" b="1" dirty="0"/>
              <a:t>هيا أعبدوا معي الإله</a:t>
            </a:r>
            <a:br>
              <a:rPr lang="ar-EG" sz="8000" b="1" dirty="0"/>
            </a:br>
            <a:r>
              <a:rPr lang="ar-EG" sz="8000" b="1" dirty="0"/>
              <a:t>إذ في اختياركم سواه </a:t>
            </a:r>
          </a:p>
          <a:p>
            <a:pPr algn="ctr" rtl="1"/>
            <a:r>
              <a:rPr lang="ar-EG" sz="8000" b="1" dirty="0"/>
              <a:t>شر ولا ندري مداه</a:t>
            </a:r>
          </a:p>
          <a:p>
            <a:pPr algn="ctr"/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أما أنا أنا وبيتي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فنعبد الرب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عبادتي إلى إلهي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تزيدننا</a:t>
            </a:r>
            <a:r>
              <a:rPr lang="ar-EG" sz="8000" b="1" dirty="0">
                <a:solidFill>
                  <a:srgbClr val="00582A"/>
                </a:solidFill>
              </a:rPr>
              <a:t> قرباً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1798</TotalTime>
  <Words>133</Words>
  <Application>Microsoft Office PowerPoint</Application>
  <PresentationFormat>عرض على الشاشة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234</cp:revision>
  <dcterms:created xsi:type="dcterms:W3CDTF">2021-12-07T14:30:00Z</dcterms:created>
  <dcterms:modified xsi:type="dcterms:W3CDTF">2024-01-06T08:45:01Z</dcterms:modified>
</cp:coreProperties>
</file>