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96" r:id="rId3"/>
    <p:sldId id="277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1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أما نفسي فتفرح بالرب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050549"/>
            <a:ext cx="9982199" cy="6112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(أما نفسي فتفرح بالرب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وتبتهج بخلاصـــــــه)2</a:t>
            </a:r>
            <a:br>
              <a:rPr lang="ar-EG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53832"/>
            <a:ext cx="9982199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جميع عظامي تقول </a:t>
            </a:r>
            <a:r>
              <a:rPr lang="ar-EG" sz="6600" b="1" dirty="0" err="1"/>
              <a:t>يارب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من مثلك المنقذ المسكين</a:t>
            </a:r>
            <a:br>
              <a:rPr lang="ar-EG" sz="6600" b="1" dirty="0"/>
            </a:br>
            <a:r>
              <a:rPr lang="ar-EG" sz="7200" b="1" dirty="0"/>
              <a:t>المنقذ المسكين </a:t>
            </a:r>
          </a:p>
          <a:p>
            <a:pPr algn="ctr" rtl="1"/>
            <a:r>
              <a:rPr lang="ar-EG" sz="7200" b="1" dirty="0"/>
              <a:t>ممن هو أقوى منه</a:t>
            </a:r>
            <a:br>
              <a:rPr lang="ar-EG" sz="6600" b="1" dirty="0"/>
            </a:br>
            <a:r>
              <a:rPr lang="ar-EG" sz="6600" b="1" dirty="0"/>
              <a:t>والفقير والبائس من سالبه</a:t>
            </a:r>
          </a:p>
          <a:p>
            <a:pPr algn="ctr"/>
            <a:br>
              <a:rPr lang="ar-EG" sz="6600" b="1" dirty="0"/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1798</TotalTime>
  <Words>36</Words>
  <Application>Microsoft Office PowerPoint</Application>
  <PresentationFormat>عرض على الشاشة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234</cp:revision>
  <dcterms:created xsi:type="dcterms:W3CDTF">2021-12-07T14:30:00Z</dcterms:created>
  <dcterms:modified xsi:type="dcterms:W3CDTF">2024-01-06T08:57:03Z</dcterms:modified>
</cp:coreProperties>
</file>