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277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2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أمام عرشك أتينا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73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أمام عرشك أتينا </a:t>
            </a:r>
          </a:p>
          <a:p>
            <a:pPr algn="ctr" rtl="1"/>
            <a:r>
              <a:rPr lang="ar-EG" sz="8000" b="1" dirty="0"/>
              <a:t>نهتف كلنا لله</a:t>
            </a:r>
            <a:br>
              <a:rPr lang="ar-EG" sz="8000" b="1" dirty="0"/>
            </a:br>
            <a:r>
              <a:rPr lang="ar-EG" sz="8000" b="1" dirty="0"/>
              <a:t>بحبك بذلت ابنك لنا </a:t>
            </a:r>
          </a:p>
          <a:p>
            <a:pPr algn="ctr" rtl="1"/>
            <a:r>
              <a:rPr lang="ar-EG" sz="8000" b="1" dirty="0"/>
              <a:t>وبدماه قد خلصتنا</a:t>
            </a:r>
            <a:br>
              <a:rPr lang="ar-EG" sz="80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972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من صليبه يفيض نهر حبك </a:t>
            </a:r>
          </a:p>
          <a:p>
            <a:pPr algn="ctr" rtl="1"/>
            <a:r>
              <a:rPr lang="ar-EG" sz="7200" b="1" dirty="0"/>
              <a:t>جارياً فوق كل الأرض</a:t>
            </a:r>
            <a:br>
              <a:rPr lang="ar-EG" sz="7200" b="1" dirty="0"/>
            </a:br>
            <a:r>
              <a:rPr lang="ar-EG" sz="7200" b="1" dirty="0"/>
              <a:t>من كل أمة وشعب ولسان </a:t>
            </a:r>
          </a:p>
          <a:p>
            <a:pPr algn="ctr" rtl="1"/>
            <a:r>
              <a:rPr lang="ar-EG" sz="7200" b="1" dirty="0"/>
              <a:t>يسجد لك المخلصون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91848"/>
            <a:ext cx="9982199" cy="11009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(الخلاص لإلهنا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الجالس على العرش وللخروف)2</a:t>
            </a:r>
          </a:p>
          <a:p>
            <a:pPr algn="ctr">
              <a:lnSpc>
                <a:spcPct val="150000"/>
              </a:lnSpc>
            </a:pP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48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235</cp:revision>
  <dcterms:created xsi:type="dcterms:W3CDTF">2021-12-07T14:30:00Z</dcterms:created>
  <dcterms:modified xsi:type="dcterms:W3CDTF">2024-04-15T08:51:50Z</dcterms:modified>
</cp:coreProperties>
</file>