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98" r:id="rId3"/>
    <p:sldId id="396" r:id="rId4"/>
    <p:sldId id="399" r:id="rId5"/>
    <p:sldId id="400" r:id="rId6"/>
    <p:sldId id="401" r:id="rId7"/>
    <p:sldId id="40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 smtClean="0"/>
              <a:t>امانينا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معاك</a:t>
            </a:r>
            <a:r>
              <a:rPr lang="ar-EG" sz="6600" b="1" dirty="0" smtClean="0"/>
              <a:t> تتحقق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1-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(</a:t>
            </a:r>
            <a:r>
              <a:rPr lang="ar-EG" sz="7200" b="1" dirty="0" smtClean="0"/>
              <a:t>أمانينا </a:t>
            </a:r>
            <a:r>
              <a:rPr lang="ar-EG" sz="7200" b="1" dirty="0" err="1" smtClean="0"/>
              <a:t>معاك</a:t>
            </a:r>
            <a:r>
              <a:rPr lang="ar-EG" sz="7200" b="1" dirty="0" smtClean="0"/>
              <a:t> تتحقق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أتعابنا </a:t>
            </a:r>
            <a:r>
              <a:rPr lang="ar-EG" sz="7200" b="1" dirty="0" smtClean="0"/>
              <a:t>بنصرة تغيب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ماشيين </a:t>
            </a:r>
            <a:r>
              <a:rPr lang="ar-EG" sz="7200" b="1" dirty="0" err="1" smtClean="0"/>
              <a:t>وياك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بنصدق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في </a:t>
            </a:r>
            <a:r>
              <a:rPr lang="ar-EG" sz="7200" b="1" dirty="0" smtClean="0"/>
              <a:t>وعدك العجيب)2</a:t>
            </a:r>
            <a:br>
              <a:rPr lang="ar-EG" sz="72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720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(أفراحنا اليوم راح </a:t>
            </a:r>
            <a:r>
              <a:rPr lang="ar-EG" sz="7200" b="1" dirty="0" smtClean="0"/>
              <a:t>تشهد</a:t>
            </a:r>
          </a:p>
          <a:p>
            <a:pPr algn="ctr" rtl="1"/>
            <a:r>
              <a:rPr lang="ar-EG" sz="7200" b="1" dirty="0" smtClean="0"/>
              <a:t> </a:t>
            </a:r>
            <a:r>
              <a:rPr lang="ar-EG" sz="7200" b="1" dirty="0" err="1" smtClean="0"/>
              <a:t>بإيمانا</a:t>
            </a:r>
            <a:r>
              <a:rPr lang="ar-EG" sz="7200" b="1" dirty="0" smtClean="0"/>
              <a:t> في شخص البار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والروح </a:t>
            </a:r>
            <a:r>
              <a:rPr lang="ar-EG" sz="7200" b="1" dirty="0" smtClean="0"/>
              <a:t>جوانا </a:t>
            </a:r>
            <a:r>
              <a:rPr lang="ar-EG" sz="7200" b="1" dirty="0" err="1" smtClean="0"/>
              <a:t>يأكد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غالبين </a:t>
            </a:r>
            <a:r>
              <a:rPr lang="ar-EG" sz="7200" b="1" dirty="0" smtClean="0"/>
              <a:t>أوجاع </a:t>
            </a:r>
            <a:r>
              <a:rPr lang="ar-EG" sz="7200" b="1" dirty="0" err="1" smtClean="0"/>
              <a:t>ومرار</a:t>
            </a:r>
            <a:r>
              <a:rPr lang="ar-EG" sz="7200" b="1" dirty="0" smtClean="0"/>
              <a:t>)2</a:t>
            </a:r>
            <a:br>
              <a:rPr lang="ar-EG" sz="7200" b="1" dirty="0" smtClean="0"/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4400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(وحياتنا ماليها سلامك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سلطانك </a:t>
            </a:r>
            <a:r>
              <a:rPr lang="ar-EG" sz="7200" b="1" dirty="0" smtClean="0"/>
              <a:t>ويا كلامك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وأنين </a:t>
            </a:r>
            <a:r>
              <a:rPr lang="ar-EG" sz="7200" b="1" dirty="0" smtClean="0"/>
              <a:t>في القلب </a:t>
            </a:r>
            <a:r>
              <a:rPr lang="ar-EG" sz="7200" b="1" dirty="0" err="1" smtClean="0"/>
              <a:t>بيهرب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ومكانه </a:t>
            </a:r>
            <a:r>
              <a:rPr lang="ar-EG" sz="7200" b="1" dirty="0" err="1" smtClean="0"/>
              <a:t>بييجي</a:t>
            </a:r>
            <a:r>
              <a:rPr lang="ar-EG" sz="7200" b="1" dirty="0" smtClean="0"/>
              <a:t> حنانك)2</a:t>
            </a:r>
            <a:br>
              <a:rPr lang="ar-EG" sz="72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2- </a:t>
            </a:r>
          </a:p>
          <a:p>
            <a:pPr algn="ctr" rtl="1"/>
            <a:r>
              <a:rPr lang="ar-EG" sz="7200" b="1" dirty="0" smtClean="0"/>
              <a:t>(وبروحك فينا ننادي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بوعودك </a:t>
            </a:r>
            <a:r>
              <a:rPr lang="ar-EG" sz="7200" b="1" dirty="0" smtClean="0"/>
              <a:t>لينا يا فادي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لقلوب </a:t>
            </a:r>
            <a:r>
              <a:rPr lang="ar-EG" sz="7200" b="1" dirty="0" smtClean="0"/>
              <a:t>بجروح مأسورة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وعمري </a:t>
            </a:r>
            <a:r>
              <a:rPr lang="ar-EG" sz="7200" b="1" dirty="0" smtClean="0"/>
              <a:t>عايش باكي)2 </a:t>
            </a:r>
            <a:br>
              <a:rPr lang="ar-EG" sz="72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482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(</a:t>
            </a:r>
            <a:r>
              <a:rPr lang="ar-EG" sz="7200" b="1" dirty="0" err="1" smtClean="0"/>
              <a:t>دا</a:t>
            </a:r>
            <a:r>
              <a:rPr lang="ar-EG" sz="7200" b="1" dirty="0" smtClean="0"/>
              <a:t> في حضنك كل الراحة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حضنك </a:t>
            </a:r>
            <a:r>
              <a:rPr lang="ar-EG" sz="7200" b="1" dirty="0" smtClean="0"/>
              <a:t>مليان بأمان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وان </a:t>
            </a:r>
            <a:r>
              <a:rPr lang="ar-EG" sz="7200" b="1" dirty="0" err="1" smtClean="0"/>
              <a:t>جت</a:t>
            </a:r>
            <a:r>
              <a:rPr lang="ar-EG" sz="7200" b="1" dirty="0" smtClean="0"/>
              <a:t> سهام جراحة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يفضل </a:t>
            </a:r>
            <a:r>
              <a:rPr lang="ar-EG" sz="7200" b="1" dirty="0" smtClean="0"/>
              <a:t>قلبنا فرحان)2</a:t>
            </a:r>
            <a:br>
              <a:rPr lang="ar-EG" sz="7200" b="1" dirty="0" smtClean="0"/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675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(</a:t>
            </a:r>
            <a:r>
              <a:rPr lang="ar-EG" sz="7200" b="1" dirty="0" err="1" smtClean="0"/>
              <a:t>وهتفضل</a:t>
            </a:r>
            <a:r>
              <a:rPr lang="ar-EG" sz="7200" b="1" dirty="0" smtClean="0"/>
              <a:t> لينا </a:t>
            </a:r>
            <a:r>
              <a:rPr lang="ar-EG" sz="7200" b="1" dirty="0" smtClean="0"/>
              <a:t>فادينا</a:t>
            </a:r>
          </a:p>
          <a:p>
            <a:pPr algn="ctr" rtl="1"/>
            <a:r>
              <a:rPr lang="ar-EG" sz="7200" b="1" dirty="0" smtClean="0"/>
              <a:t> </a:t>
            </a:r>
            <a:r>
              <a:rPr lang="ar-EG" sz="7200" b="1" dirty="0" smtClean="0"/>
              <a:t>وملكنا وأحلى ما لينا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نوهبلك</a:t>
            </a:r>
            <a:r>
              <a:rPr lang="ar-EG" sz="7200" b="1" dirty="0" smtClean="0"/>
              <a:t> </a:t>
            </a:r>
            <a:r>
              <a:rPr lang="ar-EG" sz="7200" b="1" dirty="0" smtClean="0"/>
              <a:t>عمرنا كله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ونفرح </a:t>
            </a:r>
            <a:r>
              <a:rPr lang="ar-EG" sz="7200" b="1" dirty="0" smtClean="0"/>
              <a:t>قلبك بينا)2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1799</TotalTime>
  <Words>94</Words>
  <Application>Microsoft Office PowerPoint</Application>
  <PresentationFormat>عرض على الشاشة (3:4)‏</PresentationFormat>
  <Paragraphs>29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235</cp:revision>
  <dcterms:created xsi:type="dcterms:W3CDTF">2021-12-07T14:30:00Z</dcterms:created>
  <dcterms:modified xsi:type="dcterms:W3CDTF">2022-05-19T09:38:37Z</dcterms:modified>
</cp:coreProperties>
</file>