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98" r:id="rId3"/>
    <p:sldId id="396" r:id="rId4"/>
    <p:sldId id="399" r:id="rId5"/>
    <p:sldId id="405" r:id="rId6"/>
    <p:sldId id="401" r:id="rId7"/>
    <p:sldId id="406" r:id="rId8"/>
    <p:sldId id="403" r:id="rId9"/>
    <p:sldId id="407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8"/>
            <p14:sldId id="396"/>
            <p14:sldId id="399"/>
            <p14:sldId id="405"/>
            <p14:sldId id="401"/>
            <p14:sldId id="406"/>
            <p14:sldId id="403"/>
            <p14:sldId id="40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44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أمَرَ </a:t>
            </a:r>
            <a:r>
              <a:rPr lang="ar-EG" sz="6600" b="1" dirty="0" err="1"/>
              <a:t>الهى</a:t>
            </a:r>
            <a:r>
              <a:rPr lang="ar-EG" sz="6600" b="1" dirty="0"/>
              <a:t> </a:t>
            </a:r>
            <a:r>
              <a:rPr lang="ar-EG" sz="6600" b="1" dirty="0" err="1"/>
              <a:t>بعزى</a:t>
            </a:r>
            <a:r>
              <a:rPr lang="ar-EG" sz="6600" b="1" dirty="0"/>
              <a:t> </a:t>
            </a:r>
            <a:r>
              <a:rPr lang="ar-EG" sz="6600" b="1" dirty="0" err="1"/>
              <a:t>وجاهى</a:t>
            </a:r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10758"/>
            <a:ext cx="9982199" cy="78021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 </a:t>
            </a:r>
            <a:endParaRPr lang="ar-EG" sz="8000" b="1" dirty="0"/>
          </a:p>
          <a:p>
            <a:pPr algn="ctr" rtl="1"/>
            <a:r>
              <a:rPr lang="ar-EG" sz="8000" b="1" dirty="0"/>
              <a:t>أمر إلهي بعزي وجاهي </a:t>
            </a:r>
          </a:p>
          <a:p>
            <a:pPr algn="ctr" rtl="1"/>
            <a:r>
              <a:rPr lang="ar-EG" sz="8000" b="1" dirty="0"/>
              <a:t>وقلبي </a:t>
            </a:r>
            <a:r>
              <a:rPr lang="ar-EG" sz="8000" b="1" dirty="0" err="1"/>
              <a:t>معاه</a:t>
            </a:r>
            <a:r>
              <a:rPr lang="ar-EG" sz="8000" b="1" dirty="0"/>
              <a:t> متشجع</a:t>
            </a:r>
          </a:p>
          <a:p>
            <a:pPr algn="ctr" rtl="1"/>
            <a:r>
              <a:rPr lang="ar-EG" sz="8000" b="1" dirty="0"/>
              <a:t>أنا ماسك في وعود البركة اللي بترفع وتشبع</a:t>
            </a:r>
            <a:br>
              <a:rPr lang="ar-EG" sz="8000" b="1" dirty="0"/>
            </a:br>
            <a:endParaRPr lang="ar-EG" sz="115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78785"/>
            <a:ext cx="9982199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راح أقول </a:t>
            </a:r>
            <a:r>
              <a:rPr lang="ar-EG" sz="8000" b="1" dirty="0" err="1">
                <a:solidFill>
                  <a:srgbClr val="00582A"/>
                </a:solidFill>
              </a:rPr>
              <a:t>لأ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واقف </a:t>
            </a:r>
            <a:r>
              <a:rPr lang="ar-EG" sz="8000" b="1" dirty="0" err="1">
                <a:solidFill>
                  <a:srgbClr val="00582A"/>
                </a:solidFill>
              </a:rPr>
              <a:t>بثبتات</a:t>
            </a:r>
            <a:r>
              <a:rPr lang="ar-EG" sz="8000" b="1" dirty="0">
                <a:solidFill>
                  <a:srgbClr val="00582A"/>
                </a:solidFill>
              </a:rPr>
              <a:t> قدم المغريات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وهاقاوم</a:t>
            </a:r>
            <a:r>
              <a:rPr lang="ar-EG" sz="8000" b="1" dirty="0">
                <a:solidFill>
                  <a:srgbClr val="00582A"/>
                </a:solidFill>
              </a:rPr>
              <a:t> إبليس </a:t>
            </a:r>
            <a:r>
              <a:rPr lang="ar-EG" sz="8000" b="1" dirty="0" err="1">
                <a:solidFill>
                  <a:srgbClr val="00582A"/>
                </a:solidFill>
              </a:rPr>
              <a:t>وهاقوله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زمنك ولى وفات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75052"/>
            <a:ext cx="9982199" cy="10264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 </a:t>
            </a:r>
            <a:endParaRPr lang="ar-EG" sz="8000" b="1" dirty="0"/>
          </a:p>
          <a:p>
            <a:pPr algn="ctr" rtl="1"/>
            <a:r>
              <a:rPr lang="ar-EG" sz="8000" b="1" dirty="0"/>
              <a:t>إلهي ملاني بروح القوة </a:t>
            </a:r>
          </a:p>
          <a:p>
            <a:pPr algn="ctr" rtl="1"/>
            <a:r>
              <a:rPr lang="ar-EG" sz="8000" b="1" dirty="0"/>
              <a:t>مش روح العبودية</a:t>
            </a:r>
          </a:p>
          <a:p>
            <a:pPr algn="ctr" rtl="1"/>
            <a:r>
              <a:rPr lang="ar-EG" sz="8000" b="1" dirty="0"/>
              <a:t>وأسلوب حياتي أعيش </a:t>
            </a:r>
          </a:p>
          <a:p>
            <a:pPr algn="ctr" rtl="1"/>
            <a:r>
              <a:rPr lang="ar-EG" sz="8000" b="1" dirty="0" err="1"/>
              <a:t>يوماتي</a:t>
            </a:r>
            <a:r>
              <a:rPr lang="ar-EG" sz="8000" b="1" dirty="0"/>
              <a:t> في قداسة حقيقية</a:t>
            </a:r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br>
              <a:rPr lang="ar-EG" sz="8000" b="1" dirty="0"/>
            </a:br>
            <a:endParaRPr lang="ar-EG" sz="115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78785"/>
            <a:ext cx="9982199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راح أقول </a:t>
            </a:r>
            <a:r>
              <a:rPr lang="ar-EG" sz="8000" b="1" dirty="0" err="1">
                <a:solidFill>
                  <a:srgbClr val="00582A"/>
                </a:solidFill>
              </a:rPr>
              <a:t>لأ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واقف </a:t>
            </a:r>
            <a:r>
              <a:rPr lang="ar-EG" sz="8000" b="1" dirty="0" err="1">
                <a:solidFill>
                  <a:srgbClr val="00582A"/>
                </a:solidFill>
              </a:rPr>
              <a:t>بثبتات</a:t>
            </a:r>
            <a:r>
              <a:rPr lang="ar-EG" sz="8000" b="1" dirty="0">
                <a:solidFill>
                  <a:srgbClr val="00582A"/>
                </a:solidFill>
              </a:rPr>
              <a:t> قدم المغريات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وهاقاوم</a:t>
            </a:r>
            <a:r>
              <a:rPr lang="ar-EG" sz="8000" b="1" dirty="0">
                <a:solidFill>
                  <a:srgbClr val="00582A"/>
                </a:solidFill>
              </a:rPr>
              <a:t> إبليس </a:t>
            </a:r>
            <a:r>
              <a:rPr lang="ar-EG" sz="8000" b="1" dirty="0" err="1">
                <a:solidFill>
                  <a:srgbClr val="00582A"/>
                </a:solidFill>
              </a:rPr>
              <a:t>وهاقوله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زمنك ولى وفات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783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10758"/>
            <a:ext cx="9982199" cy="90332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3- </a:t>
            </a:r>
            <a:endParaRPr lang="ar-EG" sz="8000" b="1" dirty="0"/>
          </a:p>
          <a:p>
            <a:pPr algn="ctr" rtl="1"/>
            <a:r>
              <a:rPr lang="ar-EG" sz="8000" b="1" dirty="0"/>
              <a:t>بالسلطان الروحي </a:t>
            </a:r>
            <a:r>
              <a:rPr lang="ar-EG" sz="8000" b="1" dirty="0" err="1"/>
              <a:t>هاكمل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ناظر للي فداني</a:t>
            </a:r>
          </a:p>
          <a:p>
            <a:pPr algn="ctr" rtl="1"/>
            <a:r>
              <a:rPr lang="ar-EG" sz="8000" b="1" dirty="0"/>
              <a:t>كل جسور الشر العاتية </a:t>
            </a:r>
            <a:r>
              <a:rPr lang="ar-EG" sz="8000" b="1" dirty="0" err="1"/>
              <a:t>هاكسرها</a:t>
            </a:r>
            <a:r>
              <a:rPr lang="ar-EG" sz="8000" b="1" dirty="0"/>
              <a:t> بإيماني </a:t>
            </a:r>
            <a:br>
              <a:rPr lang="ar-EG" sz="8000" b="1" dirty="0"/>
            </a:br>
            <a:br>
              <a:rPr lang="ar-EG" sz="8000" b="1" dirty="0"/>
            </a:br>
            <a:endParaRPr lang="ar-EG" sz="115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78785"/>
            <a:ext cx="9982199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راح أقول </a:t>
            </a:r>
            <a:r>
              <a:rPr lang="ar-EG" sz="8000" b="1" dirty="0" err="1">
                <a:solidFill>
                  <a:srgbClr val="00582A"/>
                </a:solidFill>
              </a:rPr>
              <a:t>لأ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واقف </a:t>
            </a:r>
            <a:r>
              <a:rPr lang="ar-EG" sz="8000" b="1" dirty="0" err="1">
                <a:solidFill>
                  <a:srgbClr val="00582A"/>
                </a:solidFill>
              </a:rPr>
              <a:t>بثبتات</a:t>
            </a:r>
            <a:r>
              <a:rPr lang="ar-EG" sz="8000" b="1" dirty="0">
                <a:solidFill>
                  <a:srgbClr val="00582A"/>
                </a:solidFill>
              </a:rPr>
              <a:t> قدم المغريات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وهاقاوم</a:t>
            </a:r>
            <a:r>
              <a:rPr lang="ar-EG" sz="8000" b="1" dirty="0">
                <a:solidFill>
                  <a:srgbClr val="00582A"/>
                </a:solidFill>
              </a:rPr>
              <a:t> إبليس </a:t>
            </a:r>
            <a:r>
              <a:rPr lang="ar-EG" sz="8000" b="1" dirty="0" err="1">
                <a:solidFill>
                  <a:srgbClr val="00582A"/>
                </a:solidFill>
              </a:rPr>
              <a:t>وهاقوله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زمنك ولى وفات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895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32026"/>
            <a:ext cx="9982199" cy="9402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4- </a:t>
            </a:r>
            <a:endParaRPr lang="ar-EG" sz="8000" b="1" dirty="0"/>
          </a:p>
          <a:p>
            <a:pPr algn="ctr" rtl="1"/>
            <a:r>
              <a:rPr lang="ar-EG" sz="6600" b="1" dirty="0"/>
              <a:t>حتى إن خورت في لحظة ضعف يمين إلهي بترفع</a:t>
            </a:r>
          </a:p>
          <a:p>
            <a:pPr algn="ctr" rtl="1"/>
            <a:r>
              <a:rPr lang="ar-EG" sz="6600" b="1" dirty="0"/>
              <a:t>اسم يسوع برج حصين </a:t>
            </a:r>
          </a:p>
          <a:p>
            <a:pPr algn="ctr" rtl="1"/>
            <a:r>
              <a:rPr lang="ar-EG" sz="6600" b="1" dirty="0"/>
              <a:t>اجري عليه وأتمنع</a:t>
            </a:r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br>
              <a:rPr lang="ar-EG" sz="8000" b="1" dirty="0"/>
            </a:br>
            <a:endParaRPr lang="ar-EG" sz="115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04800"/>
            <a:ext cx="9982199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راح أقول </a:t>
            </a:r>
            <a:r>
              <a:rPr lang="ar-EG" sz="8000" b="1" dirty="0" err="1">
                <a:solidFill>
                  <a:srgbClr val="00582A"/>
                </a:solidFill>
              </a:rPr>
              <a:t>لأ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واقف </a:t>
            </a:r>
            <a:r>
              <a:rPr lang="ar-EG" sz="8000" b="1" dirty="0" err="1">
                <a:solidFill>
                  <a:srgbClr val="00582A"/>
                </a:solidFill>
              </a:rPr>
              <a:t>بثبتات</a:t>
            </a:r>
            <a:r>
              <a:rPr lang="ar-EG" sz="8000" b="1" dirty="0">
                <a:solidFill>
                  <a:srgbClr val="00582A"/>
                </a:solidFill>
              </a:rPr>
              <a:t> قدم المغريات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وهاقاوم</a:t>
            </a:r>
            <a:r>
              <a:rPr lang="ar-EG" sz="8000" b="1" dirty="0">
                <a:solidFill>
                  <a:srgbClr val="00582A"/>
                </a:solidFill>
              </a:rPr>
              <a:t> إبليس </a:t>
            </a:r>
            <a:r>
              <a:rPr lang="ar-EG" sz="8000" b="1" dirty="0" err="1">
                <a:solidFill>
                  <a:srgbClr val="00582A"/>
                </a:solidFill>
              </a:rPr>
              <a:t>وهاقوله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زمنك ولى وفات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362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1806</TotalTime>
  <Words>142</Words>
  <Application>Microsoft Office PowerPoint</Application>
  <PresentationFormat>عرض على الشاشة (4:3)</PresentationFormat>
  <Paragraphs>39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237</cp:revision>
  <dcterms:created xsi:type="dcterms:W3CDTF">2021-12-07T14:30:00Z</dcterms:created>
  <dcterms:modified xsi:type="dcterms:W3CDTF">2024-01-06T11:52:20Z</dcterms:modified>
</cp:coreProperties>
</file>