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أمرت بالإثمار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أمرت بالإثمار أعطيتنا السلطان </a:t>
            </a:r>
            <a:endParaRPr lang="ar-EG" sz="66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نكرز لكل أمة ولسان</a:t>
            </a: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ننسى ما وراء نمتد للأمام نكرز والجموع تعود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5775"/>
            <a:ext cx="9982199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هيا فالنور والحياة النار والمياه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بشـارة الإنجيــل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العتق والإبراء المجد </a:t>
            </a:r>
            <a:r>
              <a:rPr lang="ar-SA" sz="6600" b="1" dirty="0" err="1">
                <a:solidFill>
                  <a:srgbClr val="00582A"/>
                </a:solidFill>
                <a:latin typeface="Times New Roman (Arabic)" pitchFamily="26" charset="-78"/>
              </a:rPr>
              <a:t>والسلطا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ن</a:t>
            </a:r>
          </a:p>
          <a:p>
            <a:pPr algn="ctr">
              <a:spcBef>
                <a:spcPts val="1800"/>
              </a:spcBef>
            </a:pP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الكـرازة بالمسيـح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  </a:t>
            </a:r>
          </a:p>
          <a:p>
            <a:pPr algn="ctr" rtl="1">
              <a:spcBef>
                <a:spcPts val="1800"/>
              </a:spcBef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8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/>
            <a:r>
              <a:rPr lang="en-US" sz="6600" b="1" dirty="0">
                <a:latin typeface="Times New Roman (Arabic)" pitchFamily="26" charset="-78"/>
              </a:rPr>
              <a:t> </a:t>
            </a:r>
            <a:r>
              <a:rPr lang="ar-SA" sz="6600" b="1" dirty="0">
                <a:latin typeface="Times New Roman (Arabic)" pitchFamily="26" charset="-78"/>
              </a:rPr>
              <a:t>تخلص النفوس وتنفك 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القيود بقوة دم الرب يسوع</a:t>
            </a: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نهدم الحصون ونفتح السجون 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نكرز والجموع تعود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5775"/>
            <a:ext cx="9982199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هيا فالنور والحياة النار والمياه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بشـارة الإنجيــل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العتق والإبراء المجد </a:t>
            </a:r>
            <a:r>
              <a:rPr lang="ar-SA" sz="6600" b="1" dirty="0" err="1">
                <a:solidFill>
                  <a:srgbClr val="00582A"/>
                </a:solidFill>
                <a:latin typeface="Times New Roman (Arabic)" pitchFamily="26" charset="-78"/>
              </a:rPr>
              <a:t>والسلطا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ن</a:t>
            </a:r>
          </a:p>
          <a:p>
            <a:pPr algn="ctr">
              <a:spcBef>
                <a:spcPts val="1800"/>
              </a:spcBef>
            </a:pP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الكـرازة بالمسيـح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  </a:t>
            </a:r>
          </a:p>
          <a:p>
            <a:pPr algn="ctr" rtl="1">
              <a:spcBef>
                <a:spcPts val="1800"/>
              </a:spcBef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/>
            <a:r>
              <a:rPr lang="ar-EG" sz="6600" b="1" dirty="0">
                <a:latin typeface="Times New Roman (Arabic)" pitchFamily="26" charset="-78"/>
              </a:rPr>
              <a:t>أ</a:t>
            </a:r>
            <a:r>
              <a:rPr lang="ar-SA" sz="6600" b="1" dirty="0">
                <a:latin typeface="Times New Roman (Arabic)" pitchFamily="26" charset="-78"/>
              </a:rPr>
              <a:t>نهضوا الأبطال ولتشتعل بالنار</a:t>
            </a:r>
            <a:r>
              <a:rPr lang="en-US" sz="66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en-US" sz="6600" b="1" dirty="0">
                <a:latin typeface="Times New Roman (Arabic)" pitchFamily="26" charset="-78"/>
              </a:rPr>
              <a:t>   </a:t>
            </a:r>
            <a:r>
              <a:rPr lang="ar-SA" sz="6600" b="1" dirty="0" err="1">
                <a:latin typeface="Times New Roman (Arabic)" pitchFamily="26" charset="-78"/>
              </a:rPr>
              <a:t>نسلب</a:t>
            </a:r>
            <a:r>
              <a:rPr lang="ar-SA" sz="6600" b="1" dirty="0">
                <a:latin typeface="Times New Roman (Arabic)" pitchFamily="26" charset="-78"/>
              </a:rPr>
              <a:t> ونسحق الشيطان</a:t>
            </a:r>
            <a:r>
              <a:rPr lang="en-US" sz="66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ننشد ب</a:t>
            </a:r>
            <a:r>
              <a:rPr lang="ar-EG" sz="6600" b="1" dirty="0">
                <a:latin typeface="Times New Roman (Arabic)" pitchFamily="26" charset="-78"/>
              </a:rPr>
              <a:t>إ</a:t>
            </a:r>
            <a:r>
              <a:rPr lang="ar-SA" sz="6600" b="1" dirty="0" err="1">
                <a:latin typeface="Times New Roman (Arabic)" pitchFamily="26" charset="-78"/>
              </a:rPr>
              <a:t>نتصار</a:t>
            </a:r>
            <a:r>
              <a:rPr lang="ar-SA" sz="6600" b="1" dirty="0">
                <a:latin typeface="Times New Roman (Arabic)" pitchFamily="26" charset="-78"/>
              </a:rPr>
              <a:t> وننظر بافتخار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en-US" sz="6600" b="1" dirty="0">
                <a:latin typeface="Times New Roman (Arabic)" pitchFamily="26" charset="-78"/>
              </a:rPr>
              <a:t> 	</a:t>
            </a:r>
            <a:r>
              <a:rPr lang="ar-SA" sz="6600" b="1" dirty="0">
                <a:latin typeface="Times New Roman (Arabic)" pitchFamily="26" charset="-78"/>
              </a:rPr>
              <a:t>الجموع وهـي تعـود</a:t>
            </a:r>
            <a:r>
              <a:rPr lang="en-US" sz="6600" b="1" dirty="0">
                <a:latin typeface="Times New Roman (Arabic)" pitchFamily="26" charset="-78"/>
              </a:rPr>
              <a:t>     </a:t>
            </a:r>
          </a:p>
          <a:p>
            <a:pPr algn="ctr"/>
            <a:endParaRPr lang="en-US" sz="7200" b="1" dirty="0">
              <a:latin typeface="Times New Roman (Arabic)" pitchFamily="26" charset="-78"/>
            </a:endParaRPr>
          </a:p>
          <a:p>
            <a:pPr algn="ctr" rtl="1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5775"/>
            <a:ext cx="9982199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هيا فالنور والحياة النار والمياه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بشـارة الإنجيــل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</a:p>
          <a:p>
            <a:pPr algn="ctr">
              <a:spcBef>
                <a:spcPts val="1800"/>
              </a:spcBef>
            </a:pPr>
            <a:r>
              <a:rPr lang="ar-SA" sz="6600" b="1" dirty="0">
                <a:solidFill>
                  <a:srgbClr val="00582A"/>
                </a:solidFill>
                <a:latin typeface="Times New Roman (Arabic)" pitchFamily="26" charset="-78"/>
              </a:rPr>
              <a:t>العتق والإبراء المجد </a:t>
            </a:r>
            <a:r>
              <a:rPr lang="ar-SA" sz="6600" b="1" dirty="0" err="1">
                <a:solidFill>
                  <a:srgbClr val="00582A"/>
                </a:solidFill>
                <a:latin typeface="Times New Roman (Arabic)" pitchFamily="26" charset="-78"/>
              </a:rPr>
              <a:t>والسلطا</a:t>
            </a:r>
            <a:r>
              <a:rPr lang="ar-EG" sz="6600" b="1" dirty="0">
                <a:solidFill>
                  <a:srgbClr val="00582A"/>
                </a:solidFill>
                <a:latin typeface="Times New Roman (Arabic)" pitchFamily="26" charset="-78"/>
              </a:rPr>
              <a:t>ن</a:t>
            </a:r>
          </a:p>
          <a:p>
            <a:pPr algn="ctr">
              <a:spcBef>
                <a:spcPts val="1800"/>
              </a:spcBef>
            </a:pP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</a:t>
            </a:r>
            <a:r>
              <a:rPr lang="ar-SA" sz="7200" b="1" dirty="0">
                <a:solidFill>
                  <a:srgbClr val="00582A"/>
                </a:solidFill>
                <a:latin typeface="Times New Roman (Arabic)" pitchFamily="26" charset="-78"/>
              </a:rPr>
              <a:t>في الكـرازة بالمسيـح</a:t>
            </a:r>
            <a:r>
              <a:rPr lang="en-US" sz="7200" b="1" dirty="0">
                <a:solidFill>
                  <a:srgbClr val="00582A"/>
                </a:solidFill>
                <a:latin typeface="Times New Roman (Arabic)" pitchFamily="26" charset="-78"/>
              </a:rPr>
              <a:t>    </a:t>
            </a:r>
          </a:p>
          <a:p>
            <a:pPr algn="ctr" rtl="1">
              <a:spcBef>
                <a:spcPts val="1800"/>
              </a:spcBef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118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238</cp:revision>
  <dcterms:created xsi:type="dcterms:W3CDTF">2021-12-07T14:30:00Z</dcterms:created>
  <dcterms:modified xsi:type="dcterms:W3CDTF">2024-01-06T11:58:09Z</dcterms:modified>
</cp:coreProperties>
</file>