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75" r:id="rId2"/>
    <p:sldId id="398" r:id="rId3"/>
    <p:sldId id="396" r:id="rId4"/>
    <p:sldId id="399" r:id="rId5"/>
    <p:sldId id="400" r:id="rId6"/>
    <p:sldId id="401" r:id="rId7"/>
    <p:sldId id="402" r:id="rId8"/>
    <p:sldId id="403" r:id="rId9"/>
    <p:sldId id="404" r:id="rId10"/>
    <p:sldId id="293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98"/>
            <p14:sldId id="396"/>
            <p14:sldId id="399"/>
            <p14:sldId id="400"/>
            <p14:sldId id="401"/>
            <p14:sldId id="402"/>
            <p14:sldId id="403"/>
            <p14:sldId id="404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41" autoAdjust="0"/>
    <p:restoredTop sz="94660"/>
  </p:normalViewPr>
  <p:slideViewPr>
    <p:cSldViewPr>
      <p:cViewPr varScale="1">
        <p:scale>
          <a:sx n="57" d="100"/>
          <a:sy n="57" d="100"/>
        </p:scale>
        <p:origin x="32" y="28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1/6/2024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76200" y="96936"/>
            <a:ext cx="9144000" cy="29510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ترنيمة </a:t>
            </a:r>
          </a:p>
          <a:p>
            <a:pPr algn="ctr" rtl="1">
              <a:lnSpc>
                <a:spcPct val="150000"/>
              </a:lnSpc>
            </a:pPr>
            <a:r>
              <a:rPr lang="ar-EG" sz="6600" b="1" dirty="0"/>
              <a:t>هامسك </a:t>
            </a:r>
            <a:r>
              <a:rPr lang="ar-EG" sz="6600" b="1" dirty="0" err="1"/>
              <a:t>إيدك</a:t>
            </a:r>
            <a:r>
              <a:rPr lang="ar-EG" sz="6600" b="1" dirty="0"/>
              <a:t> وامشي معاك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228600"/>
            <a:ext cx="9982199" cy="82176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/>
              <a:t>1- </a:t>
            </a:r>
          </a:p>
          <a:p>
            <a:pPr algn="ctr" rtl="1"/>
            <a:r>
              <a:rPr lang="ar-EG" sz="7200" b="1" dirty="0" err="1"/>
              <a:t>هامسك</a:t>
            </a:r>
            <a:r>
              <a:rPr lang="ar-EG" sz="7200" b="1" dirty="0"/>
              <a:t> </a:t>
            </a:r>
            <a:r>
              <a:rPr lang="ar-EG" sz="7200" b="1" dirty="0" err="1"/>
              <a:t>إيدك</a:t>
            </a:r>
            <a:r>
              <a:rPr lang="ar-EG" sz="7200" b="1" dirty="0"/>
              <a:t> وامشي </a:t>
            </a:r>
            <a:r>
              <a:rPr lang="ar-EG" sz="7200" b="1" dirty="0" err="1"/>
              <a:t>معاك</a:t>
            </a:r>
            <a:br>
              <a:rPr lang="ar-EG" sz="7200" b="1" dirty="0"/>
            </a:br>
            <a:r>
              <a:rPr lang="ar-EG" sz="7200" b="1" dirty="0"/>
              <a:t>وسط طريق مليان أخطار</a:t>
            </a:r>
            <a:br>
              <a:rPr lang="ar-EG" sz="7200" b="1" dirty="0"/>
            </a:br>
            <a:r>
              <a:rPr lang="ar-EG" sz="7200" b="1" dirty="0"/>
              <a:t>ودنك تسمع كلمه </a:t>
            </a:r>
            <a:r>
              <a:rPr lang="ar-EG" sz="7200" b="1" dirty="0" err="1"/>
              <a:t>وراك</a:t>
            </a:r>
            <a:br>
              <a:rPr lang="ar-EG" sz="7200" b="1" dirty="0"/>
            </a:br>
            <a:r>
              <a:rPr lang="ar-EG" sz="7200" b="1" dirty="0"/>
              <a:t>"</a:t>
            </a:r>
            <a:r>
              <a:rPr lang="ar-EG" sz="7200" b="1" dirty="0" err="1"/>
              <a:t>ديه</a:t>
            </a:r>
            <a:r>
              <a:rPr lang="ar-EG" sz="7200" b="1" dirty="0"/>
              <a:t> طريقك .. ليه محتار؟"</a:t>
            </a:r>
          </a:p>
          <a:p>
            <a:pPr algn="ctr"/>
            <a:br>
              <a:rPr lang="ar-EG" sz="7200" b="1" dirty="0"/>
            </a:br>
            <a:endParaRPr lang="ar-EG" sz="96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304800"/>
            <a:ext cx="9982199" cy="88639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قرار: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dirty="0">
                <a:solidFill>
                  <a:srgbClr val="00582A"/>
                </a:solidFill>
              </a:rPr>
              <a:t>"أنا صادق دايما وأمين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dirty="0">
                <a:solidFill>
                  <a:srgbClr val="00582A"/>
                </a:solidFill>
              </a:rPr>
              <a:t>أنا حاضر دايما ومعين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dirty="0">
                <a:solidFill>
                  <a:srgbClr val="00582A"/>
                </a:solidFill>
              </a:rPr>
              <a:t>أنا ناظر للمنسحقين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dirty="0">
                <a:solidFill>
                  <a:srgbClr val="00582A"/>
                </a:solidFill>
              </a:rPr>
              <a:t>أنا ضامن كل المشوار"</a:t>
            </a:r>
          </a:p>
          <a:p>
            <a:pPr algn="ctr"/>
            <a:br>
              <a:rPr lang="ar-EG" sz="7200" b="1" dirty="0">
                <a:solidFill>
                  <a:srgbClr val="00582A"/>
                </a:solidFill>
              </a:rPr>
            </a:br>
            <a:endParaRPr lang="ar-EG" sz="138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199" y="-609600"/>
            <a:ext cx="9982199" cy="102489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ar-EG" sz="6000" b="1" dirty="0"/>
          </a:p>
          <a:p>
            <a:pPr algn="ctr" rtl="1"/>
            <a:r>
              <a:rPr lang="ar-EG" sz="7200" b="1" dirty="0"/>
              <a:t>2- </a:t>
            </a:r>
          </a:p>
          <a:p>
            <a:pPr algn="ctr" rtl="1"/>
            <a:r>
              <a:rPr lang="ar-EG" sz="7200" b="1" dirty="0"/>
              <a:t>مش راح أنعس ولاّ أكلّ</a:t>
            </a:r>
            <a:br>
              <a:rPr lang="ar-EG" sz="7200" b="1" dirty="0"/>
            </a:br>
            <a:r>
              <a:rPr lang="ar-EG" sz="7200" b="1" dirty="0" err="1"/>
              <a:t>هافضل</a:t>
            </a:r>
            <a:r>
              <a:rPr lang="ar-EG" sz="7200" b="1" dirty="0"/>
              <a:t> حافظ ليل ونهار</a:t>
            </a:r>
            <a:br>
              <a:rPr lang="ar-EG" sz="7200" b="1" dirty="0"/>
            </a:br>
            <a:r>
              <a:rPr lang="ar-EG" sz="7200" b="1" dirty="0" err="1"/>
              <a:t>هاسند</a:t>
            </a:r>
            <a:r>
              <a:rPr lang="ar-EG" sz="7200" b="1" dirty="0"/>
              <a:t> رجلك مش ها تزل</a:t>
            </a:r>
            <a:br>
              <a:rPr lang="ar-EG" sz="7200" b="1" dirty="0"/>
            </a:br>
            <a:r>
              <a:rPr lang="ar-EG" sz="7200" b="1" dirty="0" err="1"/>
              <a:t>هاحفظ</a:t>
            </a:r>
            <a:r>
              <a:rPr lang="ar-EG" sz="7200" b="1" dirty="0"/>
              <a:t> نفسك </a:t>
            </a:r>
            <a:r>
              <a:rPr lang="ar-EG" sz="7200" b="1" dirty="0" err="1"/>
              <a:t>م</a:t>
            </a:r>
            <a:r>
              <a:rPr lang="ar-EG" sz="7200" b="1" dirty="0"/>
              <a:t> الأشرار</a:t>
            </a:r>
          </a:p>
          <a:p>
            <a:pPr algn="ctr"/>
            <a:br>
              <a:rPr lang="ar-EG" sz="7200" b="1" dirty="0"/>
            </a:br>
            <a:r>
              <a:rPr lang="ar-EG" sz="7200" b="1" dirty="0"/>
              <a:t> </a:t>
            </a:r>
            <a:br>
              <a:rPr lang="ar-EG" sz="7200" b="1" dirty="0"/>
            </a:br>
            <a:endParaRPr lang="ar-EG" sz="9600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304800"/>
            <a:ext cx="9982199" cy="88639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قرار: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dirty="0">
                <a:solidFill>
                  <a:srgbClr val="00582A"/>
                </a:solidFill>
              </a:rPr>
              <a:t>"أنا صادق </a:t>
            </a:r>
            <a:r>
              <a:rPr lang="ar-EG" sz="7200" b="1" dirty="0" err="1">
                <a:solidFill>
                  <a:srgbClr val="00582A"/>
                </a:solidFill>
              </a:rPr>
              <a:t>دايما</a:t>
            </a:r>
            <a:r>
              <a:rPr lang="ar-EG" sz="7200" b="1" dirty="0">
                <a:solidFill>
                  <a:srgbClr val="00582A"/>
                </a:solidFill>
              </a:rPr>
              <a:t> وأمين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dirty="0">
                <a:solidFill>
                  <a:srgbClr val="00582A"/>
                </a:solidFill>
              </a:rPr>
              <a:t>أنا حاضر </a:t>
            </a:r>
            <a:r>
              <a:rPr lang="ar-EG" sz="7200" b="1" dirty="0" err="1">
                <a:solidFill>
                  <a:srgbClr val="00582A"/>
                </a:solidFill>
              </a:rPr>
              <a:t>دايما</a:t>
            </a:r>
            <a:r>
              <a:rPr lang="ar-EG" sz="7200" b="1" dirty="0">
                <a:solidFill>
                  <a:srgbClr val="00582A"/>
                </a:solidFill>
              </a:rPr>
              <a:t> ومعين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dirty="0">
                <a:solidFill>
                  <a:srgbClr val="00582A"/>
                </a:solidFill>
              </a:rPr>
              <a:t>أنا ناظر </a:t>
            </a:r>
            <a:r>
              <a:rPr lang="ar-EG" sz="7200" b="1" dirty="0" err="1">
                <a:solidFill>
                  <a:srgbClr val="00582A"/>
                </a:solidFill>
              </a:rPr>
              <a:t>للمنسحقين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dirty="0">
                <a:solidFill>
                  <a:srgbClr val="00582A"/>
                </a:solidFill>
              </a:rPr>
              <a:t>أنا ضامن كل المشوار"</a:t>
            </a:r>
          </a:p>
          <a:p>
            <a:pPr algn="ctr"/>
            <a:br>
              <a:rPr lang="ar-EG" sz="7200" b="1" dirty="0">
                <a:solidFill>
                  <a:srgbClr val="00582A"/>
                </a:solidFill>
              </a:rPr>
            </a:br>
            <a:endParaRPr lang="ar-EG" sz="138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390227"/>
            <a:ext cx="9982199" cy="69249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/>
              <a:t>3- </a:t>
            </a:r>
          </a:p>
          <a:p>
            <a:pPr algn="ctr" rtl="1"/>
            <a:r>
              <a:rPr lang="ar-EG" sz="7200" b="1" dirty="0"/>
              <a:t>لو في أتون النار </a:t>
            </a:r>
            <a:r>
              <a:rPr lang="ar-EG" sz="7200" b="1" dirty="0" err="1"/>
              <a:t>هاحميك</a:t>
            </a:r>
            <a:br>
              <a:rPr lang="ar-EG" sz="7200" b="1" dirty="0"/>
            </a:br>
            <a:r>
              <a:rPr lang="ar-EG" sz="7200" b="1" dirty="0"/>
              <a:t>مش ها تأثر فيك النار!</a:t>
            </a:r>
            <a:br>
              <a:rPr lang="ar-EG" sz="7200" b="1" dirty="0"/>
            </a:br>
            <a:r>
              <a:rPr lang="ar-EG" sz="7200" b="1" dirty="0"/>
              <a:t>خليك صابر </a:t>
            </a:r>
            <a:r>
              <a:rPr lang="ar-EG" sz="7200" b="1" dirty="0" err="1"/>
              <a:t>وهاقويك</a:t>
            </a:r>
            <a:br>
              <a:rPr lang="ar-EG" sz="7200" b="1" dirty="0"/>
            </a:br>
            <a:r>
              <a:rPr lang="ar-EG" sz="7200" b="1" dirty="0"/>
              <a:t>مش راح تتعب أو تنهار </a:t>
            </a:r>
            <a:br>
              <a:rPr lang="ar-EG" sz="7200" b="1" dirty="0"/>
            </a:br>
            <a:endParaRPr lang="ar-EG" sz="9600" b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304800"/>
            <a:ext cx="9982199" cy="88639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قرار: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dirty="0">
                <a:solidFill>
                  <a:srgbClr val="00582A"/>
                </a:solidFill>
              </a:rPr>
              <a:t>"أنا صادق </a:t>
            </a:r>
            <a:r>
              <a:rPr lang="ar-EG" sz="7200" b="1" dirty="0" err="1">
                <a:solidFill>
                  <a:srgbClr val="00582A"/>
                </a:solidFill>
              </a:rPr>
              <a:t>دايما</a:t>
            </a:r>
            <a:r>
              <a:rPr lang="ar-EG" sz="7200" b="1" dirty="0">
                <a:solidFill>
                  <a:srgbClr val="00582A"/>
                </a:solidFill>
              </a:rPr>
              <a:t> وأمين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dirty="0">
                <a:solidFill>
                  <a:srgbClr val="00582A"/>
                </a:solidFill>
              </a:rPr>
              <a:t>أنا حاضر </a:t>
            </a:r>
            <a:r>
              <a:rPr lang="ar-EG" sz="7200" b="1" dirty="0" err="1">
                <a:solidFill>
                  <a:srgbClr val="00582A"/>
                </a:solidFill>
              </a:rPr>
              <a:t>دايما</a:t>
            </a:r>
            <a:r>
              <a:rPr lang="ar-EG" sz="7200" b="1" dirty="0">
                <a:solidFill>
                  <a:srgbClr val="00582A"/>
                </a:solidFill>
              </a:rPr>
              <a:t> ومعين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dirty="0">
                <a:solidFill>
                  <a:srgbClr val="00582A"/>
                </a:solidFill>
              </a:rPr>
              <a:t>أنا ناظر </a:t>
            </a:r>
            <a:r>
              <a:rPr lang="ar-EG" sz="7200" b="1" dirty="0" err="1">
                <a:solidFill>
                  <a:srgbClr val="00582A"/>
                </a:solidFill>
              </a:rPr>
              <a:t>للمنسحقين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dirty="0">
                <a:solidFill>
                  <a:srgbClr val="00582A"/>
                </a:solidFill>
              </a:rPr>
              <a:t>أنا ضامن كل المشوار"</a:t>
            </a:r>
          </a:p>
          <a:p>
            <a:pPr algn="ctr"/>
            <a:br>
              <a:rPr lang="ar-EG" sz="7200" b="1" dirty="0">
                <a:solidFill>
                  <a:srgbClr val="00582A"/>
                </a:solidFill>
              </a:rPr>
            </a:br>
            <a:endParaRPr lang="ar-EG" sz="138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314027"/>
            <a:ext cx="9982199" cy="69249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/>
              <a:t>4- </a:t>
            </a:r>
          </a:p>
          <a:p>
            <a:pPr algn="ctr" rtl="1"/>
            <a:r>
              <a:rPr lang="ar-EG" sz="7200" b="1" dirty="0"/>
              <a:t> كل مشورتي </a:t>
            </a:r>
            <a:r>
              <a:rPr lang="ar-EG" sz="7200" b="1" dirty="0" err="1"/>
              <a:t>هاثبِّت</a:t>
            </a:r>
            <a:r>
              <a:rPr lang="ar-EG" sz="7200" b="1" dirty="0"/>
              <a:t> ليك</a:t>
            </a:r>
            <a:br>
              <a:rPr lang="ar-EG" sz="7200" b="1" dirty="0"/>
            </a:br>
            <a:r>
              <a:rPr lang="ar-EG" sz="7200" b="1" dirty="0"/>
              <a:t>حتى وقلبك كله </a:t>
            </a:r>
            <a:r>
              <a:rPr lang="ar-EG" sz="7200" b="1" dirty="0" err="1"/>
              <a:t>افكار</a:t>
            </a:r>
            <a:br>
              <a:rPr lang="ar-EG" sz="7200" b="1" dirty="0"/>
            </a:br>
            <a:r>
              <a:rPr lang="ar-EG" sz="7200" b="1" dirty="0" err="1"/>
              <a:t>وانت</a:t>
            </a:r>
            <a:r>
              <a:rPr lang="ar-EG" sz="7200" b="1" dirty="0"/>
              <a:t> في حيرتك عيني عليك</a:t>
            </a:r>
            <a:br>
              <a:rPr lang="ar-EG" sz="7200" b="1" dirty="0"/>
            </a:br>
            <a:r>
              <a:rPr lang="ar-EG" sz="7200" b="1" dirty="0"/>
              <a:t>مش راح تغلط .. أنا </a:t>
            </a:r>
            <a:r>
              <a:rPr lang="ar-EG" sz="7200" b="1" dirty="0" err="1"/>
              <a:t>هاختار</a:t>
            </a:r>
            <a:r>
              <a:rPr lang="ar-EG" sz="7200" b="1" dirty="0"/>
              <a:t> </a:t>
            </a:r>
            <a:br>
              <a:rPr lang="ar-EG" sz="7200" b="1" dirty="0"/>
            </a:br>
            <a:endParaRPr lang="ar-EG" sz="9600" b="1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304800"/>
            <a:ext cx="9982199" cy="88639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قرار: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dirty="0">
                <a:solidFill>
                  <a:srgbClr val="00582A"/>
                </a:solidFill>
              </a:rPr>
              <a:t>"أنا صادق </a:t>
            </a:r>
            <a:r>
              <a:rPr lang="ar-EG" sz="7200" b="1" dirty="0" err="1">
                <a:solidFill>
                  <a:srgbClr val="00582A"/>
                </a:solidFill>
              </a:rPr>
              <a:t>دايما</a:t>
            </a:r>
            <a:r>
              <a:rPr lang="ar-EG" sz="7200" b="1" dirty="0">
                <a:solidFill>
                  <a:srgbClr val="00582A"/>
                </a:solidFill>
              </a:rPr>
              <a:t> وأمين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dirty="0">
                <a:solidFill>
                  <a:srgbClr val="00582A"/>
                </a:solidFill>
              </a:rPr>
              <a:t>أنا حاضر </a:t>
            </a:r>
            <a:r>
              <a:rPr lang="ar-EG" sz="7200" b="1" dirty="0" err="1">
                <a:solidFill>
                  <a:srgbClr val="00582A"/>
                </a:solidFill>
              </a:rPr>
              <a:t>دايما</a:t>
            </a:r>
            <a:r>
              <a:rPr lang="ar-EG" sz="7200" b="1" dirty="0">
                <a:solidFill>
                  <a:srgbClr val="00582A"/>
                </a:solidFill>
              </a:rPr>
              <a:t> ومعين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dirty="0">
                <a:solidFill>
                  <a:srgbClr val="00582A"/>
                </a:solidFill>
              </a:rPr>
              <a:t>أنا ناظر </a:t>
            </a:r>
            <a:r>
              <a:rPr lang="ar-EG" sz="7200" b="1" dirty="0" err="1">
                <a:solidFill>
                  <a:srgbClr val="00582A"/>
                </a:solidFill>
              </a:rPr>
              <a:t>للمنسحقين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dirty="0">
                <a:solidFill>
                  <a:srgbClr val="00582A"/>
                </a:solidFill>
              </a:rPr>
              <a:t>أنا ضامن كل المشوار"</a:t>
            </a:r>
          </a:p>
          <a:p>
            <a:pPr algn="ctr"/>
            <a:br>
              <a:rPr lang="ar-EG" sz="7200" b="1" dirty="0">
                <a:solidFill>
                  <a:srgbClr val="00582A"/>
                </a:solidFill>
              </a:rPr>
            </a:br>
            <a:endParaRPr lang="ar-EG" sz="138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1803</TotalTime>
  <Words>199</Words>
  <Application>Microsoft Office PowerPoint</Application>
  <PresentationFormat>عرض على الشاشة (4:3)</PresentationFormat>
  <Paragraphs>21</Paragraphs>
  <Slides>10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10</vt:i4>
      </vt:variant>
    </vt:vector>
  </HeadingPairs>
  <TitlesOfParts>
    <vt:vector size="13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237</cp:revision>
  <dcterms:created xsi:type="dcterms:W3CDTF">2021-12-07T14:30:00Z</dcterms:created>
  <dcterms:modified xsi:type="dcterms:W3CDTF">2024-01-06T12:01:25Z</dcterms:modified>
</cp:coreProperties>
</file>