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396" r:id="rId3"/>
    <p:sldId id="403" r:id="rId4"/>
    <p:sldId id="398" r:id="rId5"/>
    <p:sldId id="399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403"/>
            <p14:sldId id="398"/>
            <p14:sldId id="399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امسك </a:t>
            </a:r>
            <a:r>
              <a:rPr lang="ar-EG" sz="6600" b="1" dirty="0" err="1"/>
              <a:t>بإيدي</a:t>
            </a:r>
            <a:r>
              <a:rPr lang="ar-EG" sz="6600" b="1" dirty="0"/>
              <a:t> وخدني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5378"/>
            <a:ext cx="9982199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أمسك في </a:t>
            </a:r>
            <a:r>
              <a:rPr lang="ar-EG" sz="8000" b="1" dirty="0" err="1">
                <a:solidFill>
                  <a:srgbClr val="00582A"/>
                </a:solidFill>
              </a:rPr>
              <a:t>إيدي</a:t>
            </a:r>
            <a:r>
              <a:rPr lang="ar-EG" sz="8000" b="1" dirty="0">
                <a:solidFill>
                  <a:srgbClr val="00582A"/>
                </a:solidFill>
              </a:rPr>
              <a:t> وخدني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من ضعفي </a:t>
            </a:r>
            <a:r>
              <a:rPr lang="ar-EG" sz="8000" b="1" dirty="0" err="1">
                <a:solidFill>
                  <a:srgbClr val="00582A"/>
                </a:solidFill>
              </a:rPr>
              <a:t>التقيل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أرحمني وأسمع لأهات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نفسي </a:t>
            </a:r>
            <a:r>
              <a:rPr lang="ar-EG" sz="8000" b="1" dirty="0" err="1">
                <a:solidFill>
                  <a:srgbClr val="00582A"/>
                </a:solidFill>
              </a:rPr>
              <a:t>وشيل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خدني </a:t>
            </a:r>
            <a:r>
              <a:rPr lang="ar-EG" sz="8000" b="1" dirty="0" err="1">
                <a:solidFill>
                  <a:srgbClr val="00582A"/>
                </a:solidFill>
              </a:rPr>
              <a:t>معاك</a:t>
            </a:r>
            <a:r>
              <a:rPr lang="ar-EG" sz="8000" b="1" dirty="0">
                <a:solidFill>
                  <a:srgbClr val="00582A"/>
                </a:solidFill>
              </a:rPr>
              <a:t> في طريق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وكمللي المسير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أنا عارف أني بنعمتك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هكون</a:t>
            </a:r>
            <a:r>
              <a:rPr lang="ar-EG" sz="8000" b="1" dirty="0">
                <a:solidFill>
                  <a:srgbClr val="00582A"/>
                </a:solidFill>
              </a:rPr>
              <a:t> أمير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026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8000" b="1" dirty="0"/>
              <a:t>( عند الصليب</a:t>
            </a:r>
          </a:p>
          <a:p>
            <a:pPr algn="ctr" rtl="1"/>
            <a:r>
              <a:rPr lang="ar-EG" sz="8000" b="1" dirty="0"/>
              <a:t> ما ليا غير حبك وشوقك</a:t>
            </a:r>
            <a:br>
              <a:rPr lang="ar-EG" sz="8000" b="1" dirty="0"/>
            </a:br>
            <a:r>
              <a:rPr lang="ar-EG" sz="8000" b="1" dirty="0"/>
              <a:t>وألف </a:t>
            </a:r>
            <a:r>
              <a:rPr lang="ar-EG" sz="8000" b="1" dirty="0" err="1"/>
              <a:t>إيد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تحنيني </a:t>
            </a:r>
            <a:r>
              <a:rPr lang="ar-EG" sz="8000" b="1" dirty="0" err="1"/>
              <a:t>عايزاني</a:t>
            </a:r>
            <a:r>
              <a:rPr lang="ar-EG" sz="8000" b="1" dirty="0"/>
              <a:t> </a:t>
            </a:r>
            <a:r>
              <a:rPr lang="ar-EG" sz="8000" b="1" dirty="0" err="1"/>
              <a:t>أسيبك</a:t>
            </a:r>
            <a:r>
              <a:rPr lang="ar-EG" sz="8000" b="1" dirty="0"/>
              <a:t> 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16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وأجي وأنا مليان رجاء </a:t>
            </a:r>
          </a:p>
          <a:p>
            <a:pPr algn="ctr" rtl="1"/>
            <a:r>
              <a:rPr lang="ar-EG" sz="8000" b="1" dirty="0"/>
              <a:t>أني حبيبك</a:t>
            </a:r>
            <a:br>
              <a:rPr lang="ar-EG" sz="8000" b="1" dirty="0"/>
            </a:br>
            <a:r>
              <a:rPr lang="ar-EG" sz="7200" b="1" dirty="0"/>
              <a:t>وألمح حياتي </a:t>
            </a:r>
            <a:r>
              <a:rPr lang="ar-EG" sz="7200" b="1" dirty="0" err="1"/>
              <a:t>وسرتي</a:t>
            </a:r>
            <a:r>
              <a:rPr lang="ar-EG" sz="7200" b="1" dirty="0"/>
              <a:t> واسمي </a:t>
            </a:r>
            <a:r>
              <a:rPr lang="ar-EG" sz="8000" b="1" dirty="0"/>
              <a:t>منقوش في </a:t>
            </a:r>
            <a:r>
              <a:rPr lang="ar-EG" sz="8000" b="1" dirty="0" err="1"/>
              <a:t>إيدك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5378"/>
            <a:ext cx="9982199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أمسك في </a:t>
            </a:r>
            <a:r>
              <a:rPr lang="ar-EG" sz="8000" b="1" dirty="0" err="1">
                <a:solidFill>
                  <a:srgbClr val="00582A"/>
                </a:solidFill>
              </a:rPr>
              <a:t>إيدي</a:t>
            </a:r>
            <a:r>
              <a:rPr lang="ar-EG" sz="8000" b="1" dirty="0">
                <a:solidFill>
                  <a:srgbClr val="00582A"/>
                </a:solidFill>
              </a:rPr>
              <a:t> وخدني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من ضعفي </a:t>
            </a:r>
            <a:r>
              <a:rPr lang="ar-EG" sz="8000" b="1" dirty="0" err="1">
                <a:solidFill>
                  <a:srgbClr val="00582A"/>
                </a:solidFill>
              </a:rPr>
              <a:t>التقيل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أرحمني وأسمع لأهات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نفسي </a:t>
            </a:r>
            <a:r>
              <a:rPr lang="ar-EG" sz="8000" b="1" dirty="0" err="1">
                <a:solidFill>
                  <a:srgbClr val="00582A"/>
                </a:solidFill>
              </a:rPr>
              <a:t>وشيل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خدني </a:t>
            </a:r>
            <a:r>
              <a:rPr lang="ar-EG" sz="8000" b="1" dirty="0" err="1">
                <a:solidFill>
                  <a:srgbClr val="00582A"/>
                </a:solidFill>
              </a:rPr>
              <a:t>معاك</a:t>
            </a:r>
            <a:r>
              <a:rPr lang="ar-EG" sz="8000" b="1" dirty="0">
                <a:solidFill>
                  <a:srgbClr val="00582A"/>
                </a:solidFill>
              </a:rPr>
              <a:t> في طريق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وكمللي المسير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أنا عارف أني بنعمتك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هكون</a:t>
            </a:r>
            <a:r>
              <a:rPr lang="ar-EG" sz="8000" b="1" dirty="0">
                <a:solidFill>
                  <a:srgbClr val="00582A"/>
                </a:solidFill>
              </a:rPr>
              <a:t> أمير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026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</a:p>
          <a:p>
            <a:pPr algn="ctr" rtl="1"/>
            <a:r>
              <a:rPr lang="ar-EG" sz="8000" b="1" dirty="0"/>
              <a:t>( يا يسوع بحبك </a:t>
            </a:r>
          </a:p>
          <a:p>
            <a:pPr algn="ctr" rtl="1"/>
            <a:r>
              <a:rPr lang="ar-EG" sz="8000" b="1" dirty="0"/>
              <a:t>أنت أغلي ما في الوجود</a:t>
            </a:r>
            <a:br>
              <a:rPr lang="ar-EG" sz="8000" b="1" dirty="0"/>
            </a:br>
            <a:r>
              <a:rPr lang="ar-EG" sz="8000" b="1" dirty="0" err="1"/>
              <a:t>وأدبح</a:t>
            </a:r>
            <a:r>
              <a:rPr lang="ar-EG" sz="8000" b="1" dirty="0"/>
              <a:t> </a:t>
            </a:r>
            <a:r>
              <a:rPr lang="ar-EG" sz="8000" b="1" dirty="0" err="1"/>
              <a:t>مشئتي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وأمرك أنت اللي يسود )</a:t>
            </a:r>
            <a:r>
              <a:rPr lang="ar-EG" sz="6600" b="1" dirty="0"/>
              <a:t>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09727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وأنا واثق أني في </a:t>
            </a:r>
            <a:r>
              <a:rPr lang="ar-EG" sz="8000" b="1" dirty="0" err="1"/>
              <a:t>عنيك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مفيش</a:t>
            </a:r>
            <a:r>
              <a:rPr lang="ar-EG" sz="8000" b="1" dirty="0"/>
              <a:t> عيوب</a:t>
            </a:r>
            <a:br>
              <a:rPr lang="ar-EG" sz="8000" b="1" dirty="0"/>
            </a:br>
            <a:r>
              <a:rPr lang="ar-EG" sz="8000" b="1" dirty="0" err="1"/>
              <a:t>علشان</a:t>
            </a:r>
            <a:r>
              <a:rPr lang="ar-EG" sz="8000" b="1" dirty="0"/>
              <a:t> </a:t>
            </a:r>
            <a:r>
              <a:rPr lang="ar-EG" sz="8000" b="1" dirty="0" err="1"/>
              <a:t>دا</a:t>
            </a:r>
            <a:r>
              <a:rPr lang="ar-EG" sz="8000" b="1" dirty="0"/>
              <a:t> حبك أبتلع </a:t>
            </a:r>
          </a:p>
          <a:p>
            <a:pPr algn="ctr" rtl="1"/>
            <a:r>
              <a:rPr lang="ar-EG" sz="8000" b="1" dirty="0"/>
              <a:t>كل القيود</a:t>
            </a:r>
          </a:p>
          <a:p>
            <a:pPr algn="ctr"/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5378"/>
            <a:ext cx="9982199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أمسك في </a:t>
            </a:r>
            <a:r>
              <a:rPr lang="ar-EG" sz="8000" b="1" dirty="0" err="1">
                <a:solidFill>
                  <a:srgbClr val="00582A"/>
                </a:solidFill>
              </a:rPr>
              <a:t>إيدي</a:t>
            </a:r>
            <a:r>
              <a:rPr lang="ar-EG" sz="8000" b="1" dirty="0">
                <a:solidFill>
                  <a:srgbClr val="00582A"/>
                </a:solidFill>
              </a:rPr>
              <a:t> وخدني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من ضعفي </a:t>
            </a:r>
            <a:r>
              <a:rPr lang="ar-EG" sz="8000" b="1" dirty="0" err="1">
                <a:solidFill>
                  <a:srgbClr val="00582A"/>
                </a:solidFill>
              </a:rPr>
              <a:t>التقيل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أرحمني وأسمع لأهات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نفسي </a:t>
            </a:r>
            <a:r>
              <a:rPr lang="ar-EG" sz="8000" b="1" dirty="0" err="1">
                <a:solidFill>
                  <a:srgbClr val="00582A"/>
                </a:solidFill>
              </a:rPr>
              <a:t>وشيل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خدني </a:t>
            </a:r>
            <a:r>
              <a:rPr lang="ar-EG" sz="8000" b="1" dirty="0" err="1">
                <a:solidFill>
                  <a:srgbClr val="00582A"/>
                </a:solidFill>
              </a:rPr>
              <a:t>معاك</a:t>
            </a:r>
            <a:r>
              <a:rPr lang="ar-EG" sz="8000" b="1" dirty="0">
                <a:solidFill>
                  <a:srgbClr val="00582A"/>
                </a:solidFill>
              </a:rPr>
              <a:t> في طريق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وكمللي المسير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أنا عارف أني بنعمتك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هكون</a:t>
            </a:r>
            <a:r>
              <a:rPr lang="ar-EG" sz="8000" b="1" dirty="0">
                <a:solidFill>
                  <a:srgbClr val="00582A"/>
                </a:solidFill>
              </a:rPr>
              <a:t> أمير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5378"/>
            <a:ext cx="9982199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أمسك في </a:t>
            </a:r>
            <a:r>
              <a:rPr lang="ar-EG" sz="8000" b="1" dirty="0" err="1">
                <a:solidFill>
                  <a:srgbClr val="00582A"/>
                </a:solidFill>
              </a:rPr>
              <a:t>إيدي</a:t>
            </a:r>
            <a:r>
              <a:rPr lang="ar-EG" sz="8000" b="1" dirty="0">
                <a:solidFill>
                  <a:srgbClr val="00582A"/>
                </a:solidFill>
              </a:rPr>
              <a:t> وخدني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من ضعفي </a:t>
            </a:r>
            <a:r>
              <a:rPr lang="ar-EG" sz="8000" b="1" dirty="0" err="1">
                <a:solidFill>
                  <a:srgbClr val="00582A"/>
                </a:solidFill>
              </a:rPr>
              <a:t>التقيل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أرحمني وأسمع لأهات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نفسي </a:t>
            </a:r>
            <a:r>
              <a:rPr lang="ar-EG" sz="8000" b="1" dirty="0" err="1">
                <a:solidFill>
                  <a:srgbClr val="00582A"/>
                </a:solidFill>
              </a:rPr>
              <a:t>وشيل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خدني </a:t>
            </a:r>
            <a:r>
              <a:rPr lang="ar-EG" sz="8000" b="1" dirty="0" err="1">
                <a:solidFill>
                  <a:srgbClr val="00582A"/>
                </a:solidFill>
              </a:rPr>
              <a:t>معاك</a:t>
            </a:r>
            <a:r>
              <a:rPr lang="ar-EG" sz="8000" b="1" dirty="0">
                <a:solidFill>
                  <a:srgbClr val="00582A"/>
                </a:solidFill>
              </a:rPr>
              <a:t> في طريق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وكمللي المسير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أنا عارف أني بنعمتك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هكون</a:t>
            </a:r>
            <a:r>
              <a:rPr lang="ar-EG" sz="8000" b="1" dirty="0">
                <a:solidFill>
                  <a:srgbClr val="00582A"/>
                </a:solidFill>
              </a:rPr>
              <a:t> أمير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9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8000" b="1" dirty="0"/>
              <a:t>( وسط همي </a:t>
            </a:r>
            <a:r>
              <a:rPr lang="ar-EG" sz="8000" b="1" dirty="0" err="1"/>
              <a:t>بنطرح</a:t>
            </a:r>
            <a:endParaRPr lang="ar-EG" sz="8000" b="1" dirty="0"/>
          </a:p>
          <a:p>
            <a:pPr algn="ctr" rtl="1"/>
            <a:r>
              <a:rPr lang="ar-EG" sz="8000" b="1" dirty="0"/>
              <a:t> قدام صليبك</a:t>
            </a:r>
            <a:br>
              <a:rPr lang="ar-EG" sz="8000" b="1" dirty="0"/>
            </a:br>
            <a:r>
              <a:rPr lang="ar-EG" sz="8000" b="1" dirty="0"/>
              <a:t>عارف أني مش </a:t>
            </a:r>
            <a:r>
              <a:rPr lang="ar-EG" sz="8000" b="1" dirty="0" err="1"/>
              <a:t>هكون</a:t>
            </a:r>
            <a:endParaRPr lang="ar-EG" sz="8000" b="1" dirty="0"/>
          </a:p>
          <a:p>
            <a:pPr algn="ctr" rtl="1"/>
            <a:r>
              <a:rPr lang="ar-EG" sz="8000" b="1" dirty="0"/>
              <a:t> إلا حبيبك )2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097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وأجي وأنا كلي خجل </a:t>
            </a:r>
          </a:p>
          <a:p>
            <a:pPr algn="ctr" rtl="1"/>
            <a:r>
              <a:rPr lang="ar-EG" sz="8000" b="1" dirty="0"/>
              <a:t>أمسك في </a:t>
            </a:r>
            <a:r>
              <a:rPr lang="ar-EG" sz="8000" b="1" dirty="0" err="1"/>
              <a:t>توبك</a:t>
            </a:r>
            <a:br>
              <a:rPr lang="ar-EG" sz="8000" b="1" dirty="0"/>
            </a:br>
            <a:r>
              <a:rPr lang="ar-EG" sz="8000" b="1" dirty="0" err="1"/>
              <a:t>شايف</a:t>
            </a:r>
            <a:r>
              <a:rPr lang="ar-EG" sz="8000" b="1" dirty="0"/>
              <a:t> عيون </a:t>
            </a:r>
            <a:r>
              <a:rPr lang="ar-EG" sz="8000" b="1" dirty="0" err="1"/>
              <a:t>مكتفاني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أمشي فطريقك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5378"/>
            <a:ext cx="9982199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أمسك في </a:t>
            </a:r>
            <a:r>
              <a:rPr lang="ar-EG" sz="8000" b="1" dirty="0" err="1">
                <a:solidFill>
                  <a:srgbClr val="00582A"/>
                </a:solidFill>
              </a:rPr>
              <a:t>إيدي</a:t>
            </a:r>
            <a:r>
              <a:rPr lang="ar-EG" sz="8000" b="1" dirty="0">
                <a:solidFill>
                  <a:srgbClr val="00582A"/>
                </a:solidFill>
              </a:rPr>
              <a:t> وخدني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من ضعفي </a:t>
            </a:r>
            <a:r>
              <a:rPr lang="ar-EG" sz="8000" b="1" dirty="0" err="1">
                <a:solidFill>
                  <a:srgbClr val="00582A"/>
                </a:solidFill>
              </a:rPr>
              <a:t>التقيل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أرحمني وأسمع لأهات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نفسي </a:t>
            </a:r>
            <a:r>
              <a:rPr lang="ar-EG" sz="8000" b="1" dirty="0" err="1">
                <a:solidFill>
                  <a:srgbClr val="00582A"/>
                </a:solidFill>
              </a:rPr>
              <a:t>وشيل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خدني </a:t>
            </a:r>
            <a:r>
              <a:rPr lang="ar-EG" sz="8000" b="1" dirty="0" err="1">
                <a:solidFill>
                  <a:srgbClr val="00582A"/>
                </a:solidFill>
              </a:rPr>
              <a:t>معاك</a:t>
            </a:r>
            <a:r>
              <a:rPr lang="ar-EG" sz="8000" b="1" dirty="0">
                <a:solidFill>
                  <a:srgbClr val="00582A"/>
                </a:solidFill>
              </a:rPr>
              <a:t> في طريق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وكمللي المسير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أنا عارف أني بنعمتك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هكون</a:t>
            </a:r>
            <a:r>
              <a:rPr lang="ar-EG" sz="8000" b="1" dirty="0">
                <a:solidFill>
                  <a:srgbClr val="00582A"/>
                </a:solidFill>
              </a:rPr>
              <a:t> أمير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3914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8000" b="1" dirty="0"/>
              <a:t>( وسط الظلام </a:t>
            </a:r>
          </a:p>
          <a:p>
            <a:pPr algn="ctr" rtl="1"/>
            <a:r>
              <a:rPr lang="ar-EG" sz="8000" b="1" dirty="0"/>
              <a:t>لقيت </a:t>
            </a:r>
            <a:r>
              <a:rPr lang="ar-EG" sz="8000" b="1" dirty="0" err="1"/>
              <a:t>إديك</a:t>
            </a:r>
            <a:r>
              <a:rPr lang="ar-EG" sz="8000" b="1" dirty="0"/>
              <a:t> </a:t>
            </a:r>
            <a:r>
              <a:rPr lang="ar-EG" sz="8000" b="1" dirty="0" err="1"/>
              <a:t>تتمد</a:t>
            </a:r>
            <a:r>
              <a:rPr lang="ar-EG" sz="8000" b="1" dirty="0"/>
              <a:t> لي</a:t>
            </a:r>
            <a:br>
              <a:rPr lang="ar-EG" sz="8000" b="1" dirty="0"/>
            </a:br>
            <a:r>
              <a:rPr lang="ar-EG" sz="8000" b="1" dirty="0"/>
              <a:t>تمسح دموعي </a:t>
            </a:r>
          </a:p>
          <a:p>
            <a:pPr algn="ctr" rtl="1"/>
            <a:r>
              <a:rPr lang="ar-EG" sz="8000" b="1" dirty="0"/>
              <a:t>وتشفي كل اللي أنجرح )</a:t>
            </a:r>
            <a:r>
              <a:rPr lang="ar-EG" sz="6600" b="1" dirty="0"/>
              <a:t>2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وأنا كنت فاكر </a:t>
            </a:r>
          </a:p>
          <a:p>
            <a:pPr algn="ctr" rtl="1"/>
            <a:r>
              <a:rPr lang="ar-EG" sz="8000" b="1" dirty="0" err="1"/>
              <a:t>لسة</a:t>
            </a:r>
            <a:r>
              <a:rPr lang="ar-EG" sz="8000" b="1" dirty="0"/>
              <a:t> وقت وتنجلي</a:t>
            </a:r>
            <a:br>
              <a:rPr lang="ar-EG" sz="8000" b="1" dirty="0"/>
            </a:br>
            <a:r>
              <a:rPr lang="ar-EG" sz="8000" b="1" dirty="0"/>
              <a:t>ظلمة حياتي </a:t>
            </a:r>
          </a:p>
          <a:p>
            <a:pPr algn="ctr" rtl="1"/>
            <a:r>
              <a:rPr lang="ar-EG" sz="8000" b="1" dirty="0"/>
              <a:t>وأشوف وقت الفرح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323</Words>
  <Application>Microsoft Office PowerPoint</Application>
  <PresentationFormat>عرض على الشاشة (4:3)</PresentationFormat>
  <Paragraphs>60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237</cp:revision>
  <dcterms:created xsi:type="dcterms:W3CDTF">2021-12-07T14:30:00Z</dcterms:created>
  <dcterms:modified xsi:type="dcterms:W3CDTF">2024-01-06T12:05:07Z</dcterms:modified>
</cp:coreProperties>
</file>