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5" r:id="rId2"/>
    <p:sldId id="396" r:id="rId3"/>
    <p:sldId id="403" r:id="rId4"/>
    <p:sldId id="398" r:id="rId5"/>
    <p:sldId id="399" r:id="rId6"/>
    <p:sldId id="404" r:id="rId7"/>
    <p:sldId id="405" r:id="rId8"/>
    <p:sldId id="406" r:id="rId9"/>
    <p:sldId id="407" r:id="rId10"/>
    <p:sldId id="408" r:id="rId11"/>
    <p:sldId id="409" r:id="rId12"/>
    <p:sldId id="410" r:id="rId13"/>
    <p:sldId id="411" r:id="rId14"/>
    <p:sldId id="412" r:id="rId15"/>
    <p:sldId id="413" r:id="rId16"/>
    <p:sldId id="414" r:id="rId17"/>
    <p:sldId id="415" r:id="rId18"/>
    <p:sldId id="416" r:id="rId19"/>
    <p:sldId id="417" r:id="rId20"/>
    <p:sldId id="29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403"/>
            <p14:sldId id="398"/>
            <p14:sldId id="399"/>
            <p14:sldId id="404"/>
            <p14:sldId id="405"/>
            <p14:sldId id="406"/>
            <p14:sldId id="407"/>
            <p14:sldId id="408"/>
            <p14:sldId id="409"/>
            <p14:sldId id="410"/>
            <p14:sldId id="411"/>
            <p14:sldId id="412"/>
            <p14:sldId id="413"/>
            <p14:sldId id="414"/>
            <p14:sldId id="415"/>
            <p14:sldId id="416"/>
            <p14:sldId id="4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امسك </a:t>
            </a:r>
            <a:r>
              <a:rPr lang="ar-EG" sz="6600" b="1" dirty="0" err="1"/>
              <a:t>بإيدي</a:t>
            </a:r>
            <a:r>
              <a:rPr lang="ar-EG" sz="6600" b="1" dirty="0"/>
              <a:t> وخدني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65378"/>
            <a:ext cx="9982199" cy="1126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أمسك في </a:t>
            </a:r>
            <a:r>
              <a:rPr lang="ar-EG" sz="8000" b="1" dirty="0" err="1">
                <a:solidFill>
                  <a:srgbClr val="00582A"/>
                </a:solidFill>
              </a:rPr>
              <a:t>إيدي</a:t>
            </a:r>
            <a:r>
              <a:rPr lang="ar-EG" sz="8000" b="1" dirty="0">
                <a:solidFill>
                  <a:srgbClr val="00582A"/>
                </a:solidFill>
              </a:rPr>
              <a:t> وخدني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من ضعفي </a:t>
            </a:r>
            <a:r>
              <a:rPr lang="ar-EG" sz="8000" b="1" dirty="0" err="1">
                <a:solidFill>
                  <a:srgbClr val="00582A"/>
                </a:solidFill>
              </a:rPr>
              <a:t>التقيل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أرحمني وأسمع لأهات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نفسي </a:t>
            </a:r>
            <a:r>
              <a:rPr lang="ar-EG" sz="8000" b="1" dirty="0" err="1">
                <a:solidFill>
                  <a:srgbClr val="00582A"/>
                </a:solidFill>
              </a:rPr>
              <a:t>وشيل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28600"/>
            <a:ext cx="9982199" cy="1003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خدني </a:t>
            </a:r>
            <a:r>
              <a:rPr lang="ar-EG" sz="8000" b="1" dirty="0" err="1">
                <a:solidFill>
                  <a:srgbClr val="00582A"/>
                </a:solidFill>
              </a:rPr>
              <a:t>معاك</a:t>
            </a:r>
            <a:r>
              <a:rPr lang="ar-EG" sz="8000" b="1" dirty="0">
                <a:solidFill>
                  <a:srgbClr val="00582A"/>
                </a:solidFill>
              </a:rPr>
              <a:t> في طريق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وكمللي المسير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أنا عارف أني بنعمتك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هكون</a:t>
            </a:r>
            <a:r>
              <a:rPr lang="ar-EG" sz="8000" b="1" dirty="0">
                <a:solidFill>
                  <a:srgbClr val="00582A"/>
                </a:solidFill>
              </a:rPr>
              <a:t> أمير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10264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</a:p>
          <a:p>
            <a:pPr algn="ctr" rtl="1"/>
            <a:r>
              <a:rPr lang="ar-EG" sz="8000" b="1" dirty="0"/>
              <a:t>( عند الصليب</a:t>
            </a:r>
          </a:p>
          <a:p>
            <a:pPr algn="ctr" rtl="1"/>
            <a:r>
              <a:rPr lang="ar-EG" sz="8000" b="1" dirty="0"/>
              <a:t> ما ليا غير حبك وشوقك</a:t>
            </a:r>
            <a:br>
              <a:rPr lang="ar-EG" sz="8000" b="1" dirty="0"/>
            </a:br>
            <a:r>
              <a:rPr lang="ar-EG" sz="8000" b="1" dirty="0"/>
              <a:t>وألف </a:t>
            </a:r>
            <a:r>
              <a:rPr lang="ar-EG" sz="8000" b="1" dirty="0" err="1"/>
              <a:t>إيد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تحنيني </a:t>
            </a:r>
            <a:r>
              <a:rPr lang="ar-EG" sz="8000" b="1" dirty="0" err="1"/>
              <a:t>عايزاني</a:t>
            </a:r>
            <a:r>
              <a:rPr lang="ar-EG" sz="8000" b="1" dirty="0"/>
              <a:t> </a:t>
            </a:r>
            <a:r>
              <a:rPr lang="ar-EG" sz="8000" b="1" dirty="0" err="1"/>
              <a:t>أسيبك</a:t>
            </a:r>
            <a:r>
              <a:rPr lang="ar-EG" sz="8000" b="1" dirty="0"/>
              <a:t> )</a:t>
            </a:r>
            <a:r>
              <a:rPr lang="ar-EG" sz="6000" b="1" dirty="0"/>
              <a:t>2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21621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وأجي وأنا مليان رجاء </a:t>
            </a:r>
          </a:p>
          <a:p>
            <a:pPr algn="ctr" rtl="1"/>
            <a:r>
              <a:rPr lang="ar-EG" sz="8000" b="1" dirty="0"/>
              <a:t>أني حبيبك</a:t>
            </a:r>
            <a:br>
              <a:rPr lang="ar-EG" sz="8000" b="1" dirty="0"/>
            </a:br>
            <a:r>
              <a:rPr lang="ar-EG" sz="7200" b="1" dirty="0"/>
              <a:t>وألمح حياتي </a:t>
            </a:r>
            <a:r>
              <a:rPr lang="ar-EG" sz="7200" b="1" dirty="0" err="1"/>
              <a:t>وسرتي</a:t>
            </a:r>
            <a:r>
              <a:rPr lang="ar-EG" sz="7200" b="1" dirty="0"/>
              <a:t> واسمي </a:t>
            </a:r>
            <a:r>
              <a:rPr lang="ar-EG" sz="8000" b="1" dirty="0"/>
              <a:t>منقوش في </a:t>
            </a:r>
            <a:r>
              <a:rPr lang="ar-EG" sz="8000" b="1" dirty="0" err="1"/>
              <a:t>إيدك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65378"/>
            <a:ext cx="9982199" cy="1126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أمسك في </a:t>
            </a:r>
            <a:r>
              <a:rPr lang="ar-EG" sz="8000" b="1" dirty="0" err="1">
                <a:solidFill>
                  <a:srgbClr val="00582A"/>
                </a:solidFill>
              </a:rPr>
              <a:t>إيدي</a:t>
            </a:r>
            <a:r>
              <a:rPr lang="ar-EG" sz="8000" b="1" dirty="0">
                <a:solidFill>
                  <a:srgbClr val="00582A"/>
                </a:solidFill>
              </a:rPr>
              <a:t> وخدني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من ضعفي </a:t>
            </a:r>
            <a:r>
              <a:rPr lang="ar-EG" sz="8000" b="1" dirty="0" err="1">
                <a:solidFill>
                  <a:srgbClr val="00582A"/>
                </a:solidFill>
              </a:rPr>
              <a:t>التقيل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أرحمني وأسمع لأهات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نفسي </a:t>
            </a:r>
            <a:r>
              <a:rPr lang="ar-EG" sz="8000" b="1" dirty="0" err="1">
                <a:solidFill>
                  <a:srgbClr val="00582A"/>
                </a:solidFill>
              </a:rPr>
              <a:t>وشيل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28600"/>
            <a:ext cx="9982199" cy="1003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خدني </a:t>
            </a:r>
            <a:r>
              <a:rPr lang="ar-EG" sz="8000" b="1" dirty="0" err="1">
                <a:solidFill>
                  <a:srgbClr val="00582A"/>
                </a:solidFill>
              </a:rPr>
              <a:t>معاك</a:t>
            </a:r>
            <a:r>
              <a:rPr lang="ar-EG" sz="8000" b="1" dirty="0">
                <a:solidFill>
                  <a:srgbClr val="00582A"/>
                </a:solidFill>
              </a:rPr>
              <a:t> في طريق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وكمللي المسير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أنا عارف أني بنعمتك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هكون</a:t>
            </a:r>
            <a:r>
              <a:rPr lang="ar-EG" sz="8000" b="1" dirty="0">
                <a:solidFill>
                  <a:srgbClr val="00582A"/>
                </a:solidFill>
              </a:rPr>
              <a:t> أمير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10264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 </a:t>
            </a:r>
          </a:p>
          <a:p>
            <a:pPr algn="ctr" rtl="1"/>
            <a:r>
              <a:rPr lang="ar-EG" sz="8000" b="1" dirty="0"/>
              <a:t>( يا يسوع بحبك </a:t>
            </a:r>
          </a:p>
          <a:p>
            <a:pPr algn="ctr" rtl="1"/>
            <a:r>
              <a:rPr lang="ar-EG" sz="8000" b="1" dirty="0"/>
              <a:t>أنت أغلي ما في الوجود</a:t>
            </a:r>
            <a:br>
              <a:rPr lang="ar-EG" sz="8000" b="1" dirty="0"/>
            </a:br>
            <a:r>
              <a:rPr lang="ar-EG" sz="8000" b="1" dirty="0" err="1"/>
              <a:t>وأدبح</a:t>
            </a:r>
            <a:r>
              <a:rPr lang="ar-EG" sz="8000" b="1" dirty="0"/>
              <a:t> </a:t>
            </a:r>
            <a:r>
              <a:rPr lang="ar-EG" sz="8000" b="1" dirty="0" err="1"/>
              <a:t>مشئتي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وأمرك أنت اللي يسود )</a:t>
            </a:r>
            <a:r>
              <a:rPr lang="ar-EG" sz="6600" b="1" dirty="0"/>
              <a:t>2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09727"/>
            <a:ext cx="9982199" cy="8017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وأنا واثق أني في </a:t>
            </a:r>
            <a:r>
              <a:rPr lang="ar-EG" sz="8000" b="1" dirty="0" err="1"/>
              <a:t>عنيك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 err="1"/>
              <a:t>مفيش</a:t>
            </a:r>
            <a:r>
              <a:rPr lang="ar-EG" sz="8000" b="1" dirty="0"/>
              <a:t> عيوب</a:t>
            </a:r>
            <a:br>
              <a:rPr lang="ar-EG" sz="8000" b="1" dirty="0"/>
            </a:br>
            <a:r>
              <a:rPr lang="ar-EG" sz="8000" b="1" dirty="0" err="1"/>
              <a:t>علشان</a:t>
            </a:r>
            <a:r>
              <a:rPr lang="ar-EG" sz="8000" b="1" dirty="0"/>
              <a:t> </a:t>
            </a:r>
            <a:r>
              <a:rPr lang="ar-EG" sz="8000" b="1" dirty="0" err="1"/>
              <a:t>دا</a:t>
            </a:r>
            <a:r>
              <a:rPr lang="ar-EG" sz="8000" b="1" dirty="0"/>
              <a:t> حبك أبتلع </a:t>
            </a:r>
          </a:p>
          <a:p>
            <a:pPr algn="ctr" rtl="1"/>
            <a:r>
              <a:rPr lang="ar-EG" sz="8000" b="1" dirty="0"/>
              <a:t>كل القيود</a:t>
            </a:r>
          </a:p>
          <a:p>
            <a:pPr algn="ctr"/>
            <a:br>
              <a:rPr lang="ar-EG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65378"/>
            <a:ext cx="9982199" cy="1126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أمسك في </a:t>
            </a:r>
            <a:r>
              <a:rPr lang="ar-EG" sz="8000" b="1" dirty="0" err="1">
                <a:solidFill>
                  <a:srgbClr val="00582A"/>
                </a:solidFill>
              </a:rPr>
              <a:t>إيدي</a:t>
            </a:r>
            <a:r>
              <a:rPr lang="ar-EG" sz="8000" b="1" dirty="0">
                <a:solidFill>
                  <a:srgbClr val="00582A"/>
                </a:solidFill>
              </a:rPr>
              <a:t> وخدني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من ضعفي </a:t>
            </a:r>
            <a:r>
              <a:rPr lang="ar-EG" sz="8000" b="1" dirty="0" err="1">
                <a:solidFill>
                  <a:srgbClr val="00582A"/>
                </a:solidFill>
              </a:rPr>
              <a:t>التقيل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أرحمني وأسمع لأهات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نفسي </a:t>
            </a:r>
            <a:r>
              <a:rPr lang="ar-EG" sz="8000" b="1" dirty="0" err="1">
                <a:solidFill>
                  <a:srgbClr val="00582A"/>
                </a:solidFill>
              </a:rPr>
              <a:t>وشيل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28600"/>
            <a:ext cx="9982199" cy="1003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خدني </a:t>
            </a:r>
            <a:r>
              <a:rPr lang="ar-EG" sz="8000" b="1" dirty="0" err="1">
                <a:solidFill>
                  <a:srgbClr val="00582A"/>
                </a:solidFill>
              </a:rPr>
              <a:t>معاك</a:t>
            </a:r>
            <a:r>
              <a:rPr lang="ar-EG" sz="8000" b="1" dirty="0">
                <a:solidFill>
                  <a:srgbClr val="00582A"/>
                </a:solidFill>
              </a:rPr>
              <a:t> في طريق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وكمللي المسير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أنا عارف أني بنعمتك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هكون</a:t>
            </a:r>
            <a:r>
              <a:rPr lang="ar-EG" sz="8000" b="1" dirty="0">
                <a:solidFill>
                  <a:srgbClr val="00582A"/>
                </a:solidFill>
              </a:rPr>
              <a:t> أمير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65378"/>
            <a:ext cx="9982199" cy="1126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أمسك في </a:t>
            </a:r>
            <a:r>
              <a:rPr lang="ar-EG" sz="8000" b="1" dirty="0" err="1">
                <a:solidFill>
                  <a:srgbClr val="00582A"/>
                </a:solidFill>
              </a:rPr>
              <a:t>إيدي</a:t>
            </a:r>
            <a:r>
              <a:rPr lang="ar-EG" sz="8000" b="1" dirty="0">
                <a:solidFill>
                  <a:srgbClr val="00582A"/>
                </a:solidFill>
              </a:rPr>
              <a:t> وخدني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من ضعفي </a:t>
            </a:r>
            <a:r>
              <a:rPr lang="ar-EG" sz="8000" b="1" dirty="0" err="1">
                <a:solidFill>
                  <a:srgbClr val="00582A"/>
                </a:solidFill>
              </a:rPr>
              <a:t>التقيل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أرحمني وأسمع لأهات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نفسي </a:t>
            </a:r>
            <a:r>
              <a:rPr lang="ar-EG" sz="8000" b="1" dirty="0" err="1">
                <a:solidFill>
                  <a:srgbClr val="00582A"/>
                </a:solidFill>
              </a:rPr>
              <a:t>وشيل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28600"/>
            <a:ext cx="9982199" cy="1003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خدني </a:t>
            </a:r>
            <a:r>
              <a:rPr lang="ar-EG" sz="8000" b="1" dirty="0" err="1">
                <a:solidFill>
                  <a:srgbClr val="00582A"/>
                </a:solidFill>
              </a:rPr>
              <a:t>معاك</a:t>
            </a:r>
            <a:r>
              <a:rPr lang="ar-EG" sz="8000" b="1" dirty="0">
                <a:solidFill>
                  <a:srgbClr val="00582A"/>
                </a:solidFill>
              </a:rPr>
              <a:t> في طريق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وكمللي المسير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أنا عارف أني بنعمتك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هكون</a:t>
            </a:r>
            <a:r>
              <a:rPr lang="ar-EG" sz="8000" b="1" dirty="0">
                <a:solidFill>
                  <a:srgbClr val="00582A"/>
                </a:solidFill>
              </a:rPr>
              <a:t> أمير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3914"/>
            <a:ext cx="9982199" cy="9248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</a:p>
          <a:p>
            <a:pPr algn="ctr" rtl="1"/>
            <a:r>
              <a:rPr lang="ar-EG" sz="8000" b="1" dirty="0"/>
              <a:t>( وسط همي </a:t>
            </a:r>
            <a:r>
              <a:rPr lang="ar-EG" sz="8000" b="1" dirty="0" err="1"/>
              <a:t>بنطرح</a:t>
            </a:r>
            <a:endParaRPr lang="ar-EG" sz="8000" b="1" dirty="0"/>
          </a:p>
          <a:p>
            <a:pPr algn="ctr" rtl="1"/>
            <a:r>
              <a:rPr lang="ar-EG" sz="8000" b="1" dirty="0"/>
              <a:t> قدام صليبك</a:t>
            </a:r>
            <a:br>
              <a:rPr lang="ar-EG" sz="8000" b="1" dirty="0"/>
            </a:br>
            <a:r>
              <a:rPr lang="ar-EG" sz="8000" b="1" dirty="0"/>
              <a:t>عارف أني مش </a:t>
            </a:r>
            <a:r>
              <a:rPr lang="ar-EG" sz="8000" b="1" dirty="0" err="1"/>
              <a:t>هكون</a:t>
            </a:r>
            <a:endParaRPr lang="ar-EG" sz="8000" b="1" dirty="0"/>
          </a:p>
          <a:p>
            <a:pPr algn="ctr" rtl="1"/>
            <a:r>
              <a:rPr lang="ar-EG" sz="8000" b="1" dirty="0"/>
              <a:t> إلا حبيبك )2</a:t>
            </a:r>
            <a:br>
              <a:rPr lang="ar-EG" sz="8000" b="1" dirty="0"/>
            </a:br>
            <a:br>
              <a:rPr lang="ar-EG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09727"/>
            <a:ext cx="9982199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وأجي وأنا كلي خجل </a:t>
            </a:r>
          </a:p>
          <a:p>
            <a:pPr algn="ctr" rtl="1"/>
            <a:r>
              <a:rPr lang="ar-EG" sz="8000" b="1" dirty="0"/>
              <a:t>أمسك في </a:t>
            </a:r>
            <a:r>
              <a:rPr lang="ar-EG" sz="8000" b="1" dirty="0" err="1"/>
              <a:t>توبك</a:t>
            </a:r>
            <a:br>
              <a:rPr lang="ar-EG" sz="8000" b="1" dirty="0"/>
            </a:br>
            <a:r>
              <a:rPr lang="ar-EG" sz="8000" b="1" dirty="0" err="1"/>
              <a:t>شايف</a:t>
            </a:r>
            <a:r>
              <a:rPr lang="ar-EG" sz="8000" b="1" dirty="0"/>
              <a:t> عيون </a:t>
            </a:r>
            <a:r>
              <a:rPr lang="ar-EG" sz="8000" b="1" dirty="0" err="1"/>
              <a:t>مكتفاني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أمشي فطريقك</a:t>
            </a:r>
            <a:br>
              <a:rPr lang="ar-EG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65378"/>
            <a:ext cx="9982199" cy="1126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أمسك في </a:t>
            </a:r>
            <a:r>
              <a:rPr lang="ar-EG" sz="8000" b="1" dirty="0" err="1">
                <a:solidFill>
                  <a:srgbClr val="00582A"/>
                </a:solidFill>
              </a:rPr>
              <a:t>إيدي</a:t>
            </a:r>
            <a:r>
              <a:rPr lang="ar-EG" sz="8000" b="1" dirty="0">
                <a:solidFill>
                  <a:srgbClr val="00582A"/>
                </a:solidFill>
              </a:rPr>
              <a:t> وخدني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من ضعفي </a:t>
            </a:r>
            <a:r>
              <a:rPr lang="ar-EG" sz="8000" b="1" dirty="0" err="1">
                <a:solidFill>
                  <a:srgbClr val="00582A"/>
                </a:solidFill>
              </a:rPr>
              <a:t>التقيل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أرحمني وأسمع لأهات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نفسي </a:t>
            </a:r>
            <a:r>
              <a:rPr lang="ar-EG" sz="8000" b="1" dirty="0" err="1">
                <a:solidFill>
                  <a:srgbClr val="00582A"/>
                </a:solidFill>
              </a:rPr>
              <a:t>وشيل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28600"/>
            <a:ext cx="9982199" cy="1003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خدني </a:t>
            </a:r>
            <a:r>
              <a:rPr lang="ar-EG" sz="8000" b="1" dirty="0" err="1">
                <a:solidFill>
                  <a:srgbClr val="00582A"/>
                </a:solidFill>
              </a:rPr>
              <a:t>معاك</a:t>
            </a:r>
            <a:r>
              <a:rPr lang="ar-EG" sz="8000" b="1" dirty="0">
                <a:solidFill>
                  <a:srgbClr val="00582A"/>
                </a:solidFill>
              </a:rPr>
              <a:t> في طريق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وكمللي المسير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أنا عارف أني بنعمتك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هكون</a:t>
            </a:r>
            <a:r>
              <a:rPr lang="ar-EG" sz="8000" b="1" dirty="0">
                <a:solidFill>
                  <a:srgbClr val="00582A"/>
                </a:solidFill>
              </a:rPr>
              <a:t> أمير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3914"/>
            <a:ext cx="9982199" cy="9033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/>
            <a:r>
              <a:rPr lang="ar-EG" sz="8000" b="1" dirty="0"/>
              <a:t>( وسط الظلام </a:t>
            </a:r>
          </a:p>
          <a:p>
            <a:pPr algn="ctr" rtl="1"/>
            <a:r>
              <a:rPr lang="ar-EG" sz="8000" b="1" dirty="0"/>
              <a:t>لقيت </a:t>
            </a:r>
            <a:r>
              <a:rPr lang="ar-EG" sz="8000" b="1" dirty="0" err="1"/>
              <a:t>إديك</a:t>
            </a:r>
            <a:r>
              <a:rPr lang="ar-EG" sz="8000" b="1" dirty="0"/>
              <a:t> </a:t>
            </a:r>
            <a:r>
              <a:rPr lang="ar-EG" sz="8000" b="1" dirty="0" err="1"/>
              <a:t>تتمد</a:t>
            </a:r>
            <a:r>
              <a:rPr lang="ar-EG" sz="8000" b="1" dirty="0"/>
              <a:t> لي</a:t>
            </a:r>
            <a:br>
              <a:rPr lang="ar-EG" sz="8000" b="1" dirty="0"/>
            </a:br>
            <a:r>
              <a:rPr lang="ar-EG" sz="8000" b="1" dirty="0"/>
              <a:t>تمسح دموعي </a:t>
            </a:r>
          </a:p>
          <a:p>
            <a:pPr algn="ctr" rtl="1"/>
            <a:r>
              <a:rPr lang="ar-EG" sz="8000" b="1" dirty="0"/>
              <a:t>وتشفي كل اللي أنجرح )</a:t>
            </a:r>
            <a:r>
              <a:rPr lang="ar-EG" sz="6600" b="1" dirty="0"/>
              <a:t>2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6786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وأنا كنت فاكر </a:t>
            </a:r>
          </a:p>
          <a:p>
            <a:pPr algn="ctr" rtl="1"/>
            <a:r>
              <a:rPr lang="ar-EG" sz="8000" b="1" dirty="0" err="1"/>
              <a:t>لسة</a:t>
            </a:r>
            <a:r>
              <a:rPr lang="ar-EG" sz="8000" b="1" dirty="0"/>
              <a:t> وقت وتنجلي</a:t>
            </a:r>
            <a:br>
              <a:rPr lang="ar-EG" sz="8000" b="1" dirty="0"/>
            </a:br>
            <a:r>
              <a:rPr lang="ar-EG" sz="8000" b="1" dirty="0"/>
              <a:t>ظلمة حياتي </a:t>
            </a:r>
          </a:p>
          <a:p>
            <a:pPr algn="ctr" rtl="1"/>
            <a:r>
              <a:rPr lang="ar-EG" sz="8000" b="1" dirty="0"/>
              <a:t>وأشوف وقت الفرح</a:t>
            </a:r>
            <a:br>
              <a:rPr lang="ar-EG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1807</TotalTime>
  <Words>323</Words>
  <Application>Microsoft Office PowerPoint</Application>
  <PresentationFormat>عرض على الشاشة (4:3)</PresentationFormat>
  <Paragraphs>60</Paragraphs>
  <Slides>20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237</cp:revision>
  <dcterms:created xsi:type="dcterms:W3CDTF">2021-12-07T14:30:00Z</dcterms:created>
  <dcterms:modified xsi:type="dcterms:W3CDTF">2024-01-06T12:05:07Z</dcterms:modified>
</cp:coreProperties>
</file>