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8" r:id="rId3"/>
    <p:sldId id="396" r:id="rId4"/>
    <p:sldId id="399" r:id="rId5"/>
    <p:sldId id="400" r:id="rId6"/>
    <p:sldId id="401" r:id="rId7"/>
    <p:sldId id="4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امسك بوعده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أمسك بوعده وشدد </a:t>
            </a:r>
            <a:r>
              <a:rPr lang="ar-EG" sz="7200" b="1" dirty="0" err="1"/>
              <a:t>إيديك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صدق كلامه وسط العيان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</a:t>
            </a:r>
            <a:r>
              <a:rPr lang="ar-EG" sz="7200" b="1" dirty="0" err="1"/>
              <a:t>مين</a:t>
            </a:r>
            <a:r>
              <a:rPr lang="ar-EG" sz="7200" b="1" dirty="0"/>
              <a:t> </a:t>
            </a:r>
            <a:r>
              <a:rPr lang="ar-EG" sz="7200" b="1" dirty="0" err="1"/>
              <a:t>هايقدر</a:t>
            </a:r>
            <a:r>
              <a:rPr lang="ar-EG" sz="7200" b="1" dirty="0"/>
              <a:t> يكون عليك </a:t>
            </a:r>
          </a:p>
          <a:p>
            <a:pPr algn="ctr" rtl="1"/>
            <a:r>
              <a:rPr lang="ar-EG" sz="7200" b="1" dirty="0"/>
              <a:t>وأنت </a:t>
            </a:r>
            <a:r>
              <a:rPr lang="ar-EG" sz="7200" b="1" dirty="0" err="1"/>
              <a:t>ف</a:t>
            </a:r>
            <a:r>
              <a:rPr lang="ar-EG" sz="7200" b="1" dirty="0"/>
              <a:t> صفك رب الأمان</a:t>
            </a:r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6235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يمكن يا مؤمن تجاهد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وأنت لسه </a:t>
            </a:r>
            <a:r>
              <a:rPr lang="ar-EG" sz="6600" b="1" dirty="0" err="1">
                <a:solidFill>
                  <a:srgbClr val="00582A"/>
                </a:solidFill>
              </a:rPr>
              <a:t>ف</a:t>
            </a:r>
            <a:r>
              <a:rPr lang="ar-EG" sz="6600" b="1" dirty="0">
                <a:solidFill>
                  <a:srgbClr val="00582A"/>
                </a:solidFill>
              </a:rPr>
              <a:t> قلبك محبه </a:t>
            </a:r>
            <a:r>
              <a:rPr lang="ar-EG" sz="6600" b="1" dirty="0" err="1">
                <a:solidFill>
                  <a:srgbClr val="00582A"/>
                </a:solidFill>
              </a:rPr>
              <a:t>غريبه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وعينيك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أحيان </a:t>
            </a:r>
            <a:r>
              <a:rPr lang="ar-EG" sz="7200" b="1" dirty="0" err="1">
                <a:solidFill>
                  <a:srgbClr val="00582A"/>
                </a:solidFill>
              </a:rPr>
              <a:t>كتيره</a:t>
            </a:r>
            <a:r>
              <a:rPr lang="ar-EG" sz="7200" b="1" dirty="0">
                <a:solidFill>
                  <a:srgbClr val="00582A"/>
                </a:solidFill>
              </a:rPr>
              <a:t> تتوه وتنسى اللي حبك محبه </a:t>
            </a:r>
            <a:r>
              <a:rPr lang="ar-EG" sz="7200" b="1" dirty="0" err="1">
                <a:solidFill>
                  <a:srgbClr val="00582A"/>
                </a:solidFill>
              </a:rPr>
              <a:t>عجيبه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قوله: </a:t>
            </a:r>
            <a:r>
              <a:rPr lang="ar-EG" sz="7200" b="1" dirty="0" err="1"/>
              <a:t>ياربي</a:t>
            </a:r>
            <a:r>
              <a:rPr lang="ar-EG" sz="7200" b="1" dirty="0"/>
              <a:t> دربني أضحي </a:t>
            </a:r>
          </a:p>
          <a:p>
            <a:pPr algn="ctr" rtl="1"/>
            <a:r>
              <a:rPr lang="ar-EG" sz="7200" b="1" dirty="0"/>
              <a:t>بكل غالي مهما يكون</a:t>
            </a:r>
          </a:p>
          <a:p>
            <a:pPr algn="ctr" rtl="1"/>
            <a:r>
              <a:rPr lang="ar-EG" sz="7200" b="1" dirty="0"/>
              <a:t>وأنا </a:t>
            </a:r>
            <a:r>
              <a:rPr lang="ar-EG" sz="7200" b="1" dirty="0" err="1"/>
              <a:t>باجاهد</a:t>
            </a:r>
            <a:r>
              <a:rPr lang="ar-EG" sz="7200" b="1" dirty="0"/>
              <a:t> كله </a:t>
            </a:r>
            <a:r>
              <a:rPr lang="ar-EG" sz="7200" b="1" dirty="0" err="1"/>
              <a:t>هايرخص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واثق تعوض </a:t>
            </a:r>
            <a:r>
              <a:rPr lang="ar-EG" sz="7200" b="1" dirty="0" err="1"/>
              <a:t>دا</a:t>
            </a:r>
            <a:r>
              <a:rPr lang="ar-EG" sz="7200" b="1" dirty="0"/>
              <a:t> أنت الحنون</a:t>
            </a:r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6235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يمكن يا مؤمن تجاهد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وأنت لسه </a:t>
            </a:r>
            <a:r>
              <a:rPr lang="ar-EG" sz="6600" b="1" dirty="0" err="1">
                <a:solidFill>
                  <a:srgbClr val="00582A"/>
                </a:solidFill>
              </a:rPr>
              <a:t>ف</a:t>
            </a:r>
            <a:r>
              <a:rPr lang="ar-EG" sz="6600" b="1" dirty="0">
                <a:solidFill>
                  <a:srgbClr val="00582A"/>
                </a:solidFill>
              </a:rPr>
              <a:t> قلبك محبه </a:t>
            </a:r>
            <a:r>
              <a:rPr lang="ar-EG" sz="6600" b="1" dirty="0" err="1">
                <a:solidFill>
                  <a:srgbClr val="00582A"/>
                </a:solidFill>
              </a:rPr>
              <a:t>غريبه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وعينيك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أحيان </a:t>
            </a:r>
            <a:r>
              <a:rPr lang="ar-EG" sz="7200" b="1" dirty="0" err="1">
                <a:solidFill>
                  <a:srgbClr val="00582A"/>
                </a:solidFill>
              </a:rPr>
              <a:t>كتيره</a:t>
            </a:r>
            <a:r>
              <a:rPr lang="ar-EG" sz="7200" b="1" dirty="0">
                <a:solidFill>
                  <a:srgbClr val="00582A"/>
                </a:solidFill>
              </a:rPr>
              <a:t> تتوه وتنسى اللي حبك محبه </a:t>
            </a:r>
            <a:r>
              <a:rPr lang="ar-EG" sz="7200" b="1" dirty="0" err="1">
                <a:solidFill>
                  <a:srgbClr val="00582A"/>
                </a:solidFill>
              </a:rPr>
              <a:t>عجيبه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2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جاهد في خدمة موضوعه ليك سيدك واضعها قبل الزمان</a:t>
            </a:r>
          </a:p>
          <a:p>
            <a:pPr algn="ctr" rtl="1"/>
            <a:r>
              <a:rPr lang="ar-EG" sz="6600" b="1" dirty="0"/>
              <a:t>نفسه تتمم قصده ومشيئته وسط </a:t>
            </a:r>
            <a:r>
              <a:rPr lang="ar-EG" sz="7200" b="1" dirty="0"/>
              <a:t>سلوكك حلاوته تبان</a:t>
            </a:r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6235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يمكن يا مؤمن تجاهد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وأنت لسه </a:t>
            </a:r>
            <a:r>
              <a:rPr lang="ar-EG" sz="6600" b="1" dirty="0" err="1">
                <a:solidFill>
                  <a:srgbClr val="00582A"/>
                </a:solidFill>
              </a:rPr>
              <a:t>ف</a:t>
            </a:r>
            <a:r>
              <a:rPr lang="ar-EG" sz="6600" b="1" dirty="0">
                <a:solidFill>
                  <a:srgbClr val="00582A"/>
                </a:solidFill>
              </a:rPr>
              <a:t> قلبك محبه </a:t>
            </a:r>
            <a:r>
              <a:rPr lang="ar-EG" sz="6600" b="1" dirty="0" err="1">
                <a:solidFill>
                  <a:srgbClr val="00582A"/>
                </a:solidFill>
              </a:rPr>
              <a:t>غريبه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وعينيك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أحيان </a:t>
            </a:r>
            <a:r>
              <a:rPr lang="ar-EG" sz="7200" b="1" dirty="0" err="1">
                <a:solidFill>
                  <a:srgbClr val="00582A"/>
                </a:solidFill>
              </a:rPr>
              <a:t>كتيره</a:t>
            </a:r>
            <a:r>
              <a:rPr lang="ar-EG" sz="7200" b="1" dirty="0">
                <a:solidFill>
                  <a:srgbClr val="00582A"/>
                </a:solidFill>
              </a:rPr>
              <a:t> تتوه وتنسى اللي حبك محبه </a:t>
            </a:r>
            <a:r>
              <a:rPr lang="ar-EG" sz="7200" b="1" dirty="0" err="1">
                <a:solidFill>
                  <a:srgbClr val="00582A"/>
                </a:solidFill>
              </a:rPr>
              <a:t>عجيبه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</TotalTime>
  <Words>134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237</cp:revision>
  <dcterms:created xsi:type="dcterms:W3CDTF">2021-12-07T14:30:00Z</dcterms:created>
  <dcterms:modified xsi:type="dcterms:W3CDTF">2024-01-08T08:36:38Z</dcterms:modified>
</cp:coreProperties>
</file>