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398" r:id="rId4"/>
    <p:sldId id="399" r:id="rId5"/>
    <p:sldId id="400" r:id="rId6"/>
    <p:sldId id="401" r:id="rId7"/>
    <p:sldId id="402" r:id="rId8"/>
    <p:sldId id="40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أمسكت بيدي اليمنى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800" b="1" dirty="0" smtClean="0">
                <a:solidFill>
                  <a:srgbClr val="00582A"/>
                </a:solidFill>
              </a:rPr>
              <a:t> أَمْسَكْتَ بِيَدِي الْيُمْنَى بِرَأْيِكَ تَهْدِينِي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وَبَعْدُ </a:t>
            </a:r>
            <a:r>
              <a:rPr lang="ar-EG" sz="8800" b="1" dirty="0" smtClean="0">
                <a:solidFill>
                  <a:srgbClr val="00582A"/>
                </a:solidFill>
              </a:rPr>
              <a:t>إِلَى مَجْدٍ تَأْخُذُنِي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6958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مَنْ تُرَى شَخْصٌ عَجِيبْ</a:t>
            </a:r>
            <a:br>
              <a:rPr lang="ar-EG" sz="8000" b="1" dirty="0" smtClean="0"/>
            </a:br>
            <a:r>
              <a:rPr lang="ar-EG" sz="8000" b="1" dirty="0" smtClean="0"/>
              <a:t>فِيهِ رَاحَةُ نَفْسِي</a:t>
            </a:r>
            <a:br>
              <a:rPr lang="ar-EG" sz="8000" b="1" dirty="0" smtClean="0"/>
            </a:br>
            <a:r>
              <a:rPr lang="ar-EG" sz="8000" b="1" dirty="0" smtClean="0"/>
              <a:t>حِينَ تَشْتَدُّ الرِّيَاحْ</a:t>
            </a:r>
            <a:br>
              <a:rPr lang="ar-EG" sz="8000" b="1" dirty="0" smtClean="0"/>
            </a:br>
            <a:r>
              <a:rPr lang="ar-EG" sz="8000" b="1" dirty="0" smtClean="0"/>
              <a:t>فِي مَهَالِكٍ أُمْسِي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حِينَ </a:t>
            </a:r>
            <a:r>
              <a:rPr lang="ar-EG" sz="8000" b="1" dirty="0" err="1" smtClean="0"/>
              <a:t>تَمْتَلِي</a:t>
            </a:r>
            <a:r>
              <a:rPr lang="ar-EG" sz="8000" b="1" dirty="0" smtClean="0"/>
              <a:t> الْقُلُوبْ</a:t>
            </a:r>
            <a:br>
              <a:rPr lang="ar-EG" sz="8000" b="1" dirty="0" smtClean="0"/>
            </a:br>
            <a:r>
              <a:rPr lang="ar-EG" sz="8000" b="1" dirty="0" smtClean="0"/>
              <a:t>وَالْعُقُولُ بِالْيَأْسِ</a:t>
            </a:r>
            <a:br>
              <a:rPr lang="ar-EG" sz="8000" b="1" dirty="0" smtClean="0"/>
            </a:br>
            <a:r>
              <a:rPr lang="ar-EG" sz="8000" b="1" dirty="0" smtClean="0"/>
              <a:t>تَبْقَى أَنْتَ أَمَلِي</a:t>
            </a:r>
            <a:br>
              <a:rPr lang="ar-EG" sz="8000" b="1" dirty="0" smtClean="0"/>
            </a:br>
            <a:r>
              <a:rPr lang="ar-EG" sz="8000" b="1" dirty="0" smtClean="0"/>
              <a:t>فِي غَدِي كَمَا أَمْسِي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800" b="1" dirty="0" smtClean="0">
                <a:solidFill>
                  <a:srgbClr val="00582A"/>
                </a:solidFill>
              </a:rPr>
              <a:t> أَمْسَكْتَ بِيَدِي الْيُمْنَى بِرَأْيِكَ تَهْدِينِي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وَبَعْدُ </a:t>
            </a:r>
            <a:r>
              <a:rPr lang="ar-EG" sz="8800" b="1" dirty="0" smtClean="0">
                <a:solidFill>
                  <a:srgbClr val="00582A"/>
                </a:solidFill>
              </a:rPr>
              <a:t>إِلَى مَجْدٍ تَأْخُذُنِي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فِي </a:t>
            </a:r>
            <a:r>
              <a:rPr lang="ar-EG" sz="8000" b="1" dirty="0" err="1" smtClean="0"/>
              <a:t>مَرَارِ</a:t>
            </a:r>
            <a:r>
              <a:rPr lang="ar-EG" sz="8000" b="1" dirty="0" smtClean="0"/>
              <a:t> الْقَلْبِ رَبِّي</a:t>
            </a:r>
            <a:br>
              <a:rPr lang="ar-EG" sz="8000" b="1" dirty="0" smtClean="0"/>
            </a:br>
            <a:r>
              <a:rPr lang="ar-EG" sz="8000" b="1" dirty="0" smtClean="0"/>
              <a:t>تُسْرِعَنْ لِنَجْدَتِي</a:t>
            </a:r>
            <a:br>
              <a:rPr lang="ar-EG" sz="8000" b="1" dirty="0" smtClean="0"/>
            </a:br>
            <a:r>
              <a:rPr lang="ar-EG" sz="8000" b="1" dirty="0" smtClean="0"/>
              <a:t>تَفْتَحُ عَيْنَيَّ حَتَّى</a:t>
            </a:r>
            <a:br>
              <a:rPr lang="ar-EG" sz="8000" b="1" dirty="0" smtClean="0"/>
            </a:br>
            <a:r>
              <a:rPr lang="ar-EG" sz="8000" b="1" dirty="0" smtClean="0"/>
              <a:t>أُبْصِرَ مَعُونَتِي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تَعْمَلُ دَوْمًا لِخَيْرِي</a:t>
            </a:r>
            <a:br>
              <a:rPr lang="ar-EG" sz="8000" b="1" dirty="0" smtClean="0"/>
            </a:br>
            <a:r>
              <a:rPr lang="ar-EG" sz="8000" b="1" dirty="0" smtClean="0"/>
              <a:t>تَنْشُدَنَّ رَاحَتِي</a:t>
            </a:r>
            <a:br>
              <a:rPr lang="ar-EG" sz="8000" b="1" dirty="0" smtClean="0"/>
            </a:br>
            <a:r>
              <a:rPr lang="ar-EG" sz="8000" b="1" dirty="0" smtClean="0"/>
              <a:t>شَخْصُكَ هُوَ اكْتِفَائِي</a:t>
            </a:r>
            <a:br>
              <a:rPr lang="ar-EG" sz="8000" b="1" dirty="0" smtClean="0"/>
            </a:br>
            <a:r>
              <a:rPr lang="ar-EG" sz="8000" b="1" dirty="0" smtClean="0"/>
              <a:t>فِي دِيَارِ غُرْبَتِي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800" b="1" dirty="0" smtClean="0">
                <a:solidFill>
                  <a:srgbClr val="00582A"/>
                </a:solidFill>
              </a:rPr>
              <a:t> أَمْسَكْتَ بِيَدِي الْيُمْنَى بِرَأْيِكَ تَهْدِينِي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وَبَعْدُ </a:t>
            </a:r>
            <a:r>
              <a:rPr lang="ar-EG" sz="8800" b="1" dirty="0" smtClean="0">
                <a:solidFill>
                  <a:srgbClr val="00582A"/>
                </a:solidFill>
              </a:rPr>
              <a:t>إِلَى مَجْدٍ تَأْخُذُنِي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29</Words>
  <Application>Microsoft Office PowerPoint</Application>
  <PresentationFormat>عرض على الشاشة (3:4)‏</PresentationFormat>
  <Paragraphs>13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2022-05-20T08:52:20Z</dcterms:modified>
</cp:coreProperties>
</file>