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8" r:id="rId3"/>
    <p:sldId id="396" r:id="rId4"/>
    <p:sldId id="399" r:id="rId5"/>
    <p:sldId id="400" r:id="rId6"/>
    <p:sldId id="40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0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أمل البداية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 err="1"/>
              <a:t>إدتني</a:t>
            </a:r>
            <a:r>
              <a:rPr lang="ar-EG" sz="8000" b="1" dirty="0"/>
              <a:t> أمل البداية </a:t>
            </a:r>
          </a:p>
          <a:p>
            <a:pPr algn="ctr" rtl="1"/>
            <a:r>
              <a:rPr lang="ar-EG" sz="8000" b="1" dirty="0"/>
              <a:t>علمت قلبي البراءة</a:t>
            </a:r>
            <a:br>
              <a:rPr lang="ar-EG" sz="8000" b="1" dirty="0"/>
            </a:br>
            <a:r>
              <a:rPr lang="ar-EG" sz="8000" b="1" dirty="0"/>
              <a:t>غافر لي كل الخطايا </a:t>
            </a:r>
          </a:p>
          <a:p>
            <a:pPr algn="ctr" rtl="1"/>
            <a:r>
              <a:rPr lang="ar-EG" sz="8000" b="1" dirty="0"/>
              <a:t>وبحبك ناسي الإساءة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يارب</a:t>
            </a:r>
            <a:r>
              <a:rPr lang="ar-EG" sz="8000" b="1" dirty="0"/>
              <a:t> خالقني وجابلني </a:t>
            </a:r>
          </a:p>
          <a:p>
            <a:pPr algn="ctr" rtl="1"/>
            <a:r>
              <a:rPr lang="ar-EG" sz="8000" b="1" dirty="0"/>
              <a:t>وعارف إني تراب</a:t>
            </a:r>
            <a:br>
              <a:rPr lang="ar-EG" sz="8000" b="1" dirty="0"/>
            </a:br>
            <a:r>
              <a:rPr lang="ar-EG" sz="8000" b="1" dirty="0" err="1"/>
              <a:t>خاين</a:t>
            </a:r>
            <a:r>
              <a:rPr lang="ar-EG" sz="8000" b="1" dirty="0"/>
              <a:t> لكنك قابلني </a:t>
            </a:r>
          </a:p>
          <a:p>
            <a:pPr algn="ctr" rtl="1"/>
            <a:r>
              <a:rPr lang="ar-EG" sz="8000" b="1" dirty="0"/>
              <a:t>ورافع عني العقاب</a:t>
            </a:r>
            <a:br>
              <a:rPr lang="ar-EG" sz="8000" b="1" dirty="0"/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1197"/>
            <a:ext cx="9982199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لو ذنوبي تشهد علي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خلصني لأجل أسمك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لو ما عاد في رجا في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إضمني</a:t>
            </a:r>
            <a:r>
              <a:rPr lang="ar-EG" sz="8000" b="1" dirty="0">
                <a:solidFill>
                  <a:srgbClr val="00582A"/>
                </a:solidFill>
              </a:rPr>
              <a:t> عند نفسك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الخطية في قلبي وفكري </a:t>
            </a:r>
          </a:p>
          <a:p>
            <a:pPr algn="ctr" rtl="1"/>
            <a:r>
              <a:rPr lang="ar-EG" sz="7200" b="1" dirty="0"/>
              <a:t>وحولي في كل الدنيا</a:t>
            </a:r>
            <a:br>
              <a:rPr lang="ar-EG" sz="7200" b="1" dirty="0"/>
            </a:br>
            <a:r>
              <a:rPr lang="ar-EG" sz="7200" b="1" dirty="0"/>
              <a:t>لو تحسب كل تعدي </a:t>
            </a:r>
          </a:p>
          <a:p>
            <a:pPr algn="ctr" rtl="1"/>
            <a:r>
              <a:rPr lang="ar-EG" sz="7200" b="1" dirty="0" err="1"/>
              <a:t>ماكنتش</a:t>
            </a:r>
            <a:r>
              <a:rPr lang="ar-EG" sz="7200" b="1" dirty="0"/>
              <a:t> أعيش ولا ثانيه</a:t>
            </a:r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1197"/>
            <a:ext cx="9982199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لو ذنوبي تشهد علي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خلصني لأجل أسمك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لو ما عاد في رجا في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إضمني</a:t>
            </a:r>
            <a:r>
              <a:rPr lang="ar-EG" sz="8000" b="1" dirty="0">
                <a:solidFill>
                  <a:srgbClr val="00582A"/>
                </a:solidFill>
              </a:rPr>
              <a:t> عند نفسك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5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1803</TotalTime>
  <Words>94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237</cp:revision>
  <dcterms:created xsi:type="dcterms:W3CDTF">2021-12-07T14:30:00Z</dcterms:created>
  <dcterms:modified xsi:type="dcterms:W3CDTF">2024-01-08T08:41:24Z</dcterms:modified>
</cp:coreProperties>
</file>