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98" r:id="rId3"/>
    <p:sldId id="399" r:id="rId4"/>
    <p:sldId id="400" r:id="rId5"/>
    <p:sldId id="40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8"/>
            <p14:sldId id="399"/>
            <p14:sldId id="400"/>
            <p14:sldId id="4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إملأ</a:t>
            </a:r>
            <a:r>
              <a:rPr lang="ar-EG" sz="7200" b="1" dirty="0"/>
              <a:t> حياتنا من مجدك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33137"/>
            <a:ext cx="9982199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</a:p>
          <a:p>
            <a:pPr algn="ctr" rtl="1"/>
            <a:r>
              <a:rPr lang="ar-EG" sz="8800" b="1" dirty="0" err="1"/>
              <a:t>إملأ</a:t>
            </a:r>
            <a:r>
              <a:rPr lang="ar-EG" sz="8800" b="1" dirty="0"/>
              <a:t> حياتنا من مجدك</a:t>
            </a:r>
            <a:br>
              <a:rPr lang="ar-EG" sz="8800" b="1" dirty="0"/>
            </a:br>
            <a:r>
              <a:rPr lang="ar-EG" sz="8800" b="1" dirty="0" err="1"/>
              <a:t>إملأ</a:t>
            </a:r>
            <a:r>
              <a:rPr lang="ar-EG" sz="8800" b="1" dirty="0"/>
              <a:t> حياتنا</a:t>
            </a:r>
            <a:br>
              <a:rPr lang="ar-EG" sz="8800" b="1" dirty="0"/>
            </a:br>
            <a:r>
              <a:rPr lang="ar-EG" sz="8800" b="1" dirty="0"/>
              <a:t>كل يوم بمزيد من مجدك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33137"/>
            <a:ext cx="9982199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8800" b="1" dirty="0" err="1"/>
              <a:t>إملأ</a:t>
            </a:r>
            <a:r>
              <a:rPr lang="ar-EG" sz="8800" b="1" dirty="0"/>
              <a:t> كنيستك من مجدك</a:t>
            </a:r>
            <a:br>
              <a:rPr lang="ar-EG" sz="8800" b="1" dirty="0"/>
            </a:br>
            <a:r>
              <a:rPr lang="ar-EG" sz="8800" b="1" dirty="0" err="1"/>
              <a:t>إملأ</a:t>
            </a:r>
            <a:r>
              <a:rPr lang="ar-EG" sz="8800" b="1" dirty="0"/>
              <a:t> كنيستك</a:t>
            </a:r>
            <a:br>
              <a:rPr lang="ar-EG" sz="8800" b="1" dirty="0"/>
            </a:br>
            <a:r>
              <a:rPr lang="ar-EG" sz="8800" b="1" dirty="0"/>
              <a:t>كل يوم بمزيد من مجدك</a:t>
            </a:r>
            <a:br>
              <a:rPr lang="ar-EG" sz="8800" b="1" dirty="0"/>
            </a:br>
            <a:endParaRPr lang="ar-EG" sz="8800" b="1" dirty="0"/>
          </a:p>
          <a:p>
            <a:pPr algn="ctr" rtl="1"/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33137"/>
            <a:ext cx="9982199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</a:p>
          <a:p>
            <a:pPr algn="ctr" rtl="1"/>
            <a:r>
              <a:rPr lang="ar-EG" sz="8800" b="1" dirty="0" err="1"/>
              <a:t>إملأ</a:t>
            </a:r>
            <a:r>
              <a:rPr lang="ar-EG" sz="8800" b="1" dirty="0"/>
              <a:t> بيوتنا من مجدك</a:t>
            </a:r>
            <a:br>
              <a:rPr lang="ar-EG" sz="8800" b="1" dirty="0"/>
            </a:br>
            <a:r>
              <a:rPr lang="ar-EG" sz="8800" b="1" dirty="0" err="1"/>
              <a:t>إملأ</a:t>
            </a:r>
            <a:r>
              <a:rPr lang="ar-EG" sz="8800" b="1" dirty="0"/>
              <a:t> بيوتنا</a:t>
            </a:r>
            <a:br>
              <a:rPr lang="ar-EG" sz="8800" b="1" dirty="0"/>
            </a:br>
            <a:r>
              <a:rPr lang="ar-EG" sz="8800" b="1" dirty="0"/>
              <a:t>كل يوم بمزيد من مجدك</a:t>
            </a:r>
            <a:br>
              <a:rPr lang="ar-EG" sz="8800" b="1" dirty="0"/>
            </a:br>
            <a:endParaRPr lang="ar-EG" sz="8800" b="1" dirty="0"/>
          </a:p>
          <a:p>
            <a:pPr algn="ctr" rtl="1"/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44103"/>
            <a:ext cx="9982199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 </a:t>
            </a:r>
          </a:p>
          <a:p>
            <a:pPr algn="ctr" rtl="1"/>
            <a:r>
              <a:rPr lang="ar-EG" sz="8800" b="1" dirty="0" err="1"/>
              <a:t>إملأ</a:t>
            </a:r>
            <a:r>
              <a:rPr lang="ar-EG" sz="8800" b="1" dirty="0"/>
              <a:t> بلادنا من مجدك</a:t>
            </a:r>
            <a:br>
              <a:rPr lang="ar-EG" sz="8800" b="1" dirty="0"/>
            </a:br>
            <a:r>
              <a:rPr lang="ar-EG" sz="8800" b="1" dirty="0" err="1"/>
              <a:t>إملأ</a:t>
            </a:r>
            <a:r>
              <a:rPr lang="ar-EG" sz="8800" b="1" dirty="0"/>
              <a:t> بلادنا</a:t>
            </a:r>
            <a:br>
              <a:rPr lang="ar-EG" sz="8800" b="1" dirty="0"/>
            </a:br>
            <a:r>
              <a:rPr lang="ar-EG" sz="8800" b="1" dirty="0"/>
              <a:t>كل يوم بمزيد من مجدك</a:t>
            </a:r>
            <a:br>
              <a:rPr lang="ar-EG" sz="8800" b="1" dirty="0"/>
            </a:br>
            <a:endParaRPr lang="ar-EG" sz="8800" b="1" dirty="0"/>
          </a:p>
          <a:p>
            <a:pPr algn="ctr" rtl="1"/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1804</TotalTime>
  <Words>68</Words>
  <Application>Microsoft Office PowerPoint</Application>
  <PresentationFormat>عرض على الشاشة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238</cp:revision>
  <dcterms:created xsi:type="dcterms:W3CDTF">2021-12-07T14:30:00Z</dcterms:created>
  <dcterms:modified xsi:type="dcterms:W3CDTF">2024-01-08T08:43:58Z</dcterms:modified>
</cp:coreProperties>
</file>