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99" r:id="rId3"/>
    <p:sldId id="398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398"/>
            <p14:sldId id="400"/>
            <p14:sldId id="401"/>
            <p14:sldId id="402"/>
            <p14:sldId id="403"/>
            <p14:sldId id="404"/>
            <p14:sldId id="405"/>
            <p14:sldId id="4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املكن </a:t>
            </a:r>
            <a:r>
              <a:rPr lang="ar-EG" sz="6600" b="1" dirty="0" err="1"/>
              <a:t>فى</a:t>
            </a:r>
            <a:r>
              <a:rPr lang="ar-EG" sz="6600" b="1" dirty="0"/>
              <a:t> </a:t>
            </a:r>
            <a:r>
              <a:rPr lang="ar-EG" sz="6600" b="1" dirty="0" err="1"/>
              <a:t>ارضنا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279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( أملكن في أرضنا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جبل ميراثك الذي</a:t>
            </a:r>
          </a:p>
          <a:p>
            <a:pPr algn="ctr" rtl="1"/>
            <a:r>
              <a:rPr lang="ar-EG" sz="8800" b="1" dirty="0" err="1">
                <a:solidFill>
                  <a:srgbClr val="00582A"/>
                </a:solidFill>
              </a:rPr>
              <a:t>إشتهيته</a:t>
            </a:r>
            <a:r>
              <a:rPr lang="ar-EG" sz="8800" b="1" dirty="0">
                <a:solidFill>
                  <a:srgbClr val="00582A"/>
                </a:solidFill>
              </a:rPr>
              <a:t> مسكنا </a:t>
            </a:r>
            <a:r>
              <a:rPr lang="ar-EG" sz="8800" b="1" dirty="0" err="1">
                <a:solidFill>
                  <a:srgbClr val="00582A"/>
                </a:solidFill>
              </a:rPr>
              <a:t>لك</a:t>
            </a:r>
            <a:r>
              <a:rPr lang="ar-EG" sz="8800" b="1" dirty="0">
                <a:solidFill>
                  <a:srgbClr val="00582A"/>
                </a:solidFill>
              </a:rPr>
              <a:t>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279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( أملكن في أرضنا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جبل ميراثك الذي</a:t>
            </a:r>
          </a:p>
          <a:p>
            <a:pPr algn="ctr" rtl="1"/>
            <a:r>
              <a:rPr lang="ar-EG" sz="8800" b="1" dirty="0" err="1">
                <a:solidFill>
                  <a:srgbClr val="00582A"/>
                </a:solidFill>
              </a:rPr>
              <a:t>إشتهيته</a:t>
            </a:r>
            <a:r>
              <a:rPr lang="ar-EG" sz="8800" b="1" dirty="0">
                <a:solidFill>
                  <a:srgbClr val="00582A"/>
                </a:solidFill>
              </a:rPr>
              <a:t> مسكنا </a:t>
            </a:r>
            <a:r>
              <a:rPr lang="ar-EG" sz="8800" b="1" dirty="0" err="1">
                <a:solidFill>
                  <a:srgbClr val="00582A"/>
                </a:solidFill>
              </a:rPr>
              <a:t>لك</a:t>
            </a:r>
            <a:r>
              <a:rPr lang="ar-EG" sz="8800" b="1" dirty="0">
                <a:solidFill>
                  <a:srgbClr val="00582A"/>
                </a:solidFill>
              </a:rPr>
              <a:t>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018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يسوع نور الرجاء وسط الظلام </a:t>
            </a:r>
          </a:p>
          <a:p>
            <a:pPr algn="ctr" rtl="1"/>
            <a:r>
              <a:rPr lang="ar-EG" sz="6600" b="1" dirty="0"/>
              <a:t>كوكب الصبح المنير لكل الأنام</a:t>
            </a:r>
            <a:br>
              <a:rPr lang="ar-EG" sz="6600" b="1" dirty="0"/>
            </a:br>
            <a:r>
              <a:rPr lang="ar-EG" sz="6000" b="1" dirty="0"/>
              <a:t>شمس البر والشفاء وفي أجنحتها </a:t>
            </a:r>
            <a:endParaRPr lang="ar-EG" sz="6600" b="1" dirty="0"/>
          </a:p>
          <a:p>
            <a:pPr algn="ctr" rtl="1"/>
            <a:r>
              <a:rPr lang="ar-EG" sz="6600" b="1" dirty="0"/>
              <a:t>فوق شعبه يُرى نوراً للأمم</a:t>
            </a:r>
            <a:br>
              <a:rPr lang="ar-EG" sz="6600" b="1" dirty="0"/>
            </a:br>
            <a:endParaRPr lang="ar-EG" sz="13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279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( أملكن في أرضنا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جبل ميراثك الذي</a:t>
            </a:r>
          </a:p>
          <a:p>
            <a:pPr algn="ctr" rtl="1"/>
            <a:r>
              <a:rPr lang="ar-EG" sz="8800" b="1" dirty="0" err="1">
                <a:solidFill>
                  <a:srgbClr val="00582A"/>
                </a:solidFill>
              </a:rPr>
              <a:t>إشتهيته</a:t>
            </a:r>
            <a:r>
              <a:rPr lang="ar-EG" sz="8800" b="1" dirty="0">
                <a:solidFill>
                  <a:srgbClr val="00582A"/>
                </a:solidFill>
              </a:rPr>
              <a:t> مسكنا </a:t>
            </a:r>
            <a:r>
              <a:rPr lang="ar-EG" sz="8800" b="1" dirty="0" err="1">
                <a:solidFill>
                  <a:srgbClr val="00582A"/>
                </a:solidFill>
              </a:rPr>
              <a:t>لك</a:t>
            </a:r>
            <a:r>
              <a:rPr lang="ar-EG" sz="8800" b="1" dirty="0">
                <a:solidFill>
                  <a:srgbClr val="00582A"/>
                </a:solidFill>
              </a:rPr>
              <a:t>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78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يسوع نهر </a:t>
            </a:r>
            <a:r>
              <a:rPr lang="ar-EG" sz="6600" b="1" dirty="0" err="1"/>
              <a:t>الحياه</a:t>
            </a:r>
            <a:r>
              <a:rPr lang="ar-EG" sz="6600" b="1" dirty="0"/>
              <a:t> لكل الشعوب </a:t>
            </a:r>
            <a:r>
              <a:rPr lang="ar-EG" sz="6000" b="1" dirty="0" err="1"/>
              <a:t>للعطاشى</a:t>
            </a:r>
            <a:r>
              <a:rPr lang="ar-EG" sz="6000" b="1" dirty="0"/>
              <a:t> والنفوس إن كانت تتوب</a:t>
            </a:r>
            <a:br>
              <a:rPr lang="ar-EG" sz="6600" b="1" dirty="0"/>
            </a:br>
            <a:r>
              <a:rPr lang="ar-EG" sz="6600" b="1" dirty="0"/>
              <a:t>سواقيه تفرح والمياه تخرج من بطون شعبه لشفاء القلوب </a:t>
            </a:r>
            <a:br>
              <a:rPr lang="ar-EG" sz="6600" b="1" dirty="0"/>
            </a:br>
            <a:endParaRPr lang="ar-EG" sz="13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279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( أملكن في أرضنا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جبل ميراثك الذي</a:t>
            </a:r>
          </a:p>
          <a:p>
            <a:pPr algn="ctr" rtl="1"/>
            <a:r>
              <a:rPr lang="ar-EG" sz="8800" b="1" dirty="0" err="1">
                <a:solidFill>
                  <a:srgbClr val="00582A"/>
                </a:solidFill>
              </a:rPr>
              <a:t>إشتهيته</a:t>
            </a:r>
            <a:r>
              <a:rPr lang="ar-EG" sz="8800" b="1" dirty="0">
                <a:solidFill>
                  <a:srgbClr val="00582A"/>
                </a:solidFill>
              </a:rPr>
              <a:t> مسكنا </a:t>
            </a:r>
            <a:r>
              <a:rPr lang="ar-EG" sz="8800" b="1" dirty="0" err="1">
                <a:solidFill>
                  <a:srgbClr val="00582A"/>
                </a:solidFill>
              </a:rPr>
              <a:t>لك</a:t>
            </a:r>
            <a:r>
              <a:rPr lang="ar-EG" sz="8800" b="1" dirty="0">
                <a:solidFill>
                  <a:srgbClr val="00582A"/>
                </a:solidFill>
              </a:rPr>
              <a:t>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78095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 يسوع الحب الوحيد وليس كلام يبتغي كل شريد وسط الزحام</a:t>
            </a:r>
            <a:br>
              <a:rPr lang="ar-EG" sz="6600" b="1" dirty="0"/>
            </a:br>
            <a:r>
              <a:rPr lang="ar-EG" sz="6600" b="1" dirty="0"/>
              <a:t>الدماء تخبر والصليب يعلن حبه يحرر قيود الآثام </a:t>
            </a:r>
            <a:br>
              <a:rPr lang="ar-EG" sz="6600" b="1" dirty="0"/>
            </a:br>
            <a:endParaRPr lang="ar-EG" sz="13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19279"/>
            <a:ext cx="9982199" cy="86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( أملكن في أرضنا </a:t>
            </a:r>
          </a:p>
          <a:p>
            <a:pPr algn="ctr" rtl="1"/>
            <a:r>
              <a:rPr lang="ar-EG" sz="8800" b="1" dirty="0">
                <a:solidFill>
                  <a:srgbClr val="00582A"/>
                </a:solidFill>
              </a:rPr>
              <a:t>جبل ميراثك الذي</a:t>
            </a:r>
          </a:p>
          <a:p>
            <a:pPr algn="ctr" rtl="1"/>
            <a:r>
              <a:rPr lang="ar-EG" sz="8800" b="1" dirty="0" err="1">
                <a:solidFill>
                  <a:srgbClr val="00582A"/>
                </a:solidFill>
              </a:rPr>
              <a:t>إشتهيته</a:t>
            </a:r>
            <a:r>
              <a:rPr lang="ar-EG" sz="8800" b="1" dirty="0">
                <a:solidFill>
                  <a:srgbClr val="00582A"/>
                </a:solidFill>
              </a:rPr>
              <a:t> مسكنا </a:t>
            </a:r>
            <a:r>
              <a:rPr lang="ar-EG" sz="8800" b="1" dirty="0" err="1">
                <a:solidFill>
                  <a:srgbClr val="00582A"/>
                </a:solidFill>
              </a:rPr>
              <a:t>لك</a:t>
            </a:r>
            <a:r>
              <a:rPr lang="ar-EG" sz="8800" b="1" dirty="0">
                <a:solidFill>
                  <a:srgbClr val="00582A"/>
                </a:solidFill>
              </a:rPr>
              <a:t>)2</a:t>
            </a:r>
            <a:br>
              <a:rPr lang="ar-EG" sz="8800" b="1" dirty="0">
                <a:solidFill>
                  <a:srgbClr val="00582A"/>
                </a:solidFill>
              </a:rPr>
            </a:br>
            <a:br>
              <a:rPr lang="ar-EG" sz="8800" b="1" dirty="0">
                <a:solidFill>
                  <a:srgbClr val="00582A"/>
                </a:solidFill>
              </a:rPr>
            </a:br>
            <a:endParaRPr lang="ar-EG" sz="13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</a:p>
          <a:p>
            <a:pPr algn="ctr" rtl="1"/>
            <a:r>
              <a:rPr lang="ar-EG" sz="6600" b="1" dirty="0"/>
              <a:t>كيف يرصد العدو راحة الإله </a:t>
            </a:r>
          </a:p>
          <a:p>
            <a:pPr algn="ctr" rtl="1"/>
            <a:r>
              <a:rPr lang="ar-EG" sz="6600" b="1" dirty="0"/>
              <a:t>بل الرب يسكن فيها للأبد</a:t>
            </a:r>
            <a:br>
              <a:rPr lang="ar-EG" sz="6600" b="1" dirty="0"/>
            </a:br>
            <a:r>
              <a:rPr lang="ar-EG" sz="6600" b="1" dirty="0"/>
              <a:t>يُسمع صوت التسبيح فيها مجداً </a:t>
            </a:r>
            <a:r>
              <a:rPr lang="ar-EG" sz="6000" b="1" dirty="0"/>
              <a:t>للمسيح ساكنوها يشبعون خيراً بركة </a:t>
            </a:r>
            <a:br>
              <a:rPr lang="ar-EG" sz="6600" b="1" dirty="0"/>
            </a:br>
            <a:endParaRPr lang="ar-EG" sz="13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</TotalTime>
  <Words>174</Words>
  <Application>Microsoft Office PowerPoint</Application>
  <PresentationFormat>عرض على الشاشة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238</cp:revision>
  <dcterms:created xsi:type="dcterms:W3CDTF">2021-12-07T14:30:00Z</dcterms:created>
  <dcterms:modified xsi:type="dcterms:W3CDTF">2024-01-08T08:46:07Z</dcterms:modified>
</cp:coreProperties>
</file>