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9" r:id="rId3"/>
    <p:sldId id="398" r:id="rId4"/>
    <p:sldId id="400" r:id="rId5"/>
    <p:sldId id="401" r:id="rId6"/>
    <p:sldId id="402" r:id="rId7"/>
    <p:sldId id="403" r:id="rId8"/>
    <p:sldId id="40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398"/>
            <p14:sldId id="400"/>
            <p14:sldId id="401"/>
            <p14:sldId id="402"/>
            <p14:sldId id="403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9" autoAdjust="0"/>
    <p:restoredTop sz="94660"/>
  </p:normalViewPr>
  <p:slideViewPr>
    <p:cSldViewPr>
      <p:cViewPr varScale="1">
        <p:scale>
          <a:sx n="56" d="100"/>
          <a:sy n="56" d="100"/>
        </p:scale>
        <p:origin x="6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آمن بالرب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58735"/>
            <a:ext cx="9982199" cy="1175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آمن بالرب يسوع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تخلص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وأهلك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ينور</a:t>
            </a:r>
            <a:r>
              <a:rPr lang="ar-EG" sz="8000" b="1" dirty="0">
                <a:solidFill>
                  <a:srgbClr val="00582A"/>
                </a:solidFill>
              </a:rPr>
              <a:t> بيتك يفرح أولادك </a:t>
            </a:r>
            <a:r>
              <a:rPr lang="ar-EG" sz="8000" b="1" dirty="0" err="1">
                <a:solidFill>
                  <a:srgbClr val="00582A"/>
                </a:solidFill>
              </a:rPr>
              <a:t>يباركلك</a:t>
            </a:r>
            <a:r>
              <a:rPr lang="ar-EG" sz="8000" b="1" dirty="0">
                <a:solidFill>
                  <a:srgbClr val="00582A"/>
                </a:solidFill>
              </a:rPr>
              <a:t> عمرك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054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( مثل ما قال النبي يشوع</a:t>
            </a:r>
          </a:p>
          <a:p>
            <a:pPr algn="ctr" rtl="1"/>
            <a:r>
              <a:rPr lang="ar-EG" sz="6600" b="1" dirty="0"/>
              <a:t> آني وكل أهل بيتي نعبد الرب )2</a:t>
            </a:r>
          </a:p>
          <a:p>
            <a:pPr algn="ctr" rtl="1"/>
            <a:r>
              <a:rPr lang="ar-EG" sz="6600" b="1" dirty="0"/>
              <a:t>(لا فكر آخر يمنعني </a:t>
            </a:r>
          </a:p>
          <a:p>
            <a:pPr algn="ctr" rtl="1"/>
            <a:r>
              <a:rPr lang="ar-EG" sz="6600" b="1" dirty="0"/>
              <a:t>ولا إبليس يكدر يغلبني )2</a:t>
            </a:r>
          </a:p>
          <a:p>
            <a:pPr algn="ctr"/>
            <a:br>
              <a:rPr lang="ar-EG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600200"/>
            <a:ext cx="9982199" cy="1069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dirty="0"/>
              <a:t>(أمن بالرب )3 </a:t>
            </a:r>
          </a:p>
          <a:p>
            <a:pPr algn="ctr" rtl="1"/>
            <a:r>
              <a:rPr lang="ar-EG" sz="11500" b="1" dirty="0"/>
              <a:t>يســـــــــوع</a:t>
            </a:r>
          </a:p>
          <a:p>
            <a:pPr algn="ctr"/>
            <a:br>
              <a:rPr lang="ar-EG" sz="11500" b="1" dirty="0"/>
            </a:br>
            <a:endParaRPr lang="ar-EG" sz="34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58735"/>
            <a:ext cx="9982199" cy="1175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آمن بالرب يسوع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تخلص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وأهلك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ينور</a:t>
            </a:r>
            <a:r>
              <a:rPr lang="ar-EG" sz="8000" b="1" dirty="0">
                <a:solidFill>
                  <a:srgbClr val="00582A"/>
                </a:solidFill>
              </a:rPr>
              <a:t> بيتك يفرح أولادك </a:t>
            </a:r>
            <a:r>
              <a:rPr lang="ar-EG" sz="8000" b="1" dirty="0" err="1">
                <a:solidFill>
                  <a:srgbClr val="00582A"/>
                </a:solidFill>
              </a:rPr>
              <a:t>يباركلك</a:t>
            </a:r>
            <a:r>
              <a:rPr lang="ar-EG" sz="8000" b="1" dirty="0">
                <a:solidFill>
                  <a:srgbClr val="00582A"/>
                </a:solidFill>
              </a:rPr>
              <a:t> عمرك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74307"/>
            <a:ext cx="9982199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6600" b="1" dirty="0"/>
              <a:t>(أفتح بيتك وسع قلبك</a:t>
            </a:r>
          </a:p>
          <a:p>
            <a:pPr algn="ctr" rtl="1"/>
            <a:r>
              <a:rPr lang="ar-EG" sz="6600" b="1" dirty="0" err="1"/>
              <a:t>إجمع</a:t>
            </a:r>
            <a:r>
              <a:rPr lang="ar-EG" sz="6600" b="1" dirty="0"/>
              <a:t> أحبابك وأصحابك </a:t>
            </a:r>
          </a:p>
          <a:p>
            <a:pPr algn="ctr" rtl="1"/>
            <a:r>
              <a:rPr lang="ar-EG" sz="6600" b="1" dirty="0"/>
              <a:t>وعبدوا ربك )2</a:t>
            </a:r>
          </a:p>
          <a:p>
            <a:pPr algn="ctr" rtl="1"/>
            <a:r>
              <a:rPr lang="ar-EG" sz="6600" b="1" dirty="0"/>
              <a:t>(صلوا ورنموا هللوا </a:t>
            </a:r>
          </a:p>
          <a:p>
            <a:pPr algn="ctr" rtl="1"/>
            <a:r>
              <a:rPr lang="ar-EG" sz="6600" b="1" dirty="0"/>
              <a:t>والكلمة </a:t>
            </a:r>
            <a:r>
              <a:rPr lang="ar-EG" sz="6600" b="1" dirty="0" err="1"/>
              <a:t>إقروا</a:t>
            </a:r>
            <a:r>
              <a:rPr lang="ar-EG" sz="6600" b="1" dirty="0"/>
              <a:t> وتعزوا )2</a:t>
            </a:r>
          </a:p>
          <a:p>
            <a:pPr algn="ctr"/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649164"/>
            <a:ext cx="9982199" cy="1069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dirty="0"/>
              <a:t>(أمن بالرب )3 </a:t>
            </a:r>
          </a:p>
          <a:p>
            <a:pPr algn="ctr" rtl="1"/>
            <a:r>
              <a:rPr lang="ar-EG" sz="11500" b="1" dirty="0"/>
              <a:t>يســـــــــوع</a:t>
            </a:r>
          </a:p>
          <a:p>
            <a:pPr algn="ctr"/>
            <a:br>
              <a:rPr lang="ar-EG" sz="11500" b="1" dirty="0"/>
            </a:br>
            <a:endParaRPr lang="ar-EG" sz="34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1175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آمن بالرب يسوع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تخلص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وأهلك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ينور</a:t>
            </a:r>
            <a:r>
              <a:rPr lang="ar-EG" sz="8000" b="1" dirty="0">
                <a:solidFill>
                  <a:srgbClr val="00582A"/>
                </a:solidFill>
              </a:rPr>
              <a:t> بيتك يفرح أولادك </a:t>
            </a:r>
            <a:r>
              <a:rPr lang="ar-EG" sz="8000" b="1" dirty="0" err="1">
                <a:solidFill>
                  <a:srgbClr val="00582A"/>
                </a:solidFill>
              </a:rPr>
              <a:t>يباركلك</a:t>
            </a:r>
            <a:r>
              <a:rPr lang="ar-EG" sz="8000" b="1" dirty="0">
                <a:solidFill>
                  <a:srgbClr val="00582A"/>
                </a:solidFill>
              </a:rPr>
              <a:t> عمرك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123</Words>
  <Application>Microsoft Office PowerPoint</Application>
  <PresentationFormat>عرض على الشاشة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239</cp:revision>
  <dcterms:created xsi:type="dcterms:W3CDTF">2021-12-07T14:30:00Z</dcterms:created>
  <dcterms:modified xsi:type="dcterms:W3CDTF">2024-01-08T08:48:43Z</dcterms:modified>
</cp:coreProperties>
</file>