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99" r:id="rId3"/>
    <p:sldId id="398" r:id="rId4"/>
    <p:sldId id="400" r:id="rId5"/>
    <p:sldId id="401" r:id="rId6"/>
    <p:sldId id="402" r:id="rId7"/>
    <p:sldId id="403" r:id="rId8"/>
    <p:sldId id="404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18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6200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 </a:t>
            </a:r>
            <a:r>
              <a:rPr lang="ar-EG" sz="6600" b="1" dirty="0" smtClean="0"/>
              <a:t>آمين </a:t>
            </a:r>
            <a:r>
              <a:rPr lang="ar-EG" sz="6600" b="1" dirty="0" smtClean="0"/>
              <a:t>آمين تعال</a:t>
            </a:r>
            <a:endParaRPr lang="ar-EG" sz="6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42042"/>
            <a:ext cx="9982199" cy="105259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>
                <a:solidFill>
                  <a:srgbClr val="00582A"/>
                </a:solidFill>
              </a:rPr>
              <a:t>القرار :</a:t>
            </a: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آمين آمين تعـــالَ</a:t>
            </a: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تعالَ يا يســـــوع</a:t>
            </a: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تعالَ يــا فادينـــا</a:t>
            </a: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وامسح لنا الدموع</a:t>
            </a:r>
            <a:endParaRPr lang="en-US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115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3429"/>
            <a:ext cx="9982199" cy="10233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/>
              <a:t>1-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منانا نشوفـكْ</a:t>
            </a:r>
          </a:p>
          <a:p>
            <a:pPr algn="ctr"/>
            <a:r>
              <a:rPr lang="ar-EG" sz="8000" b="1" dirty="0" smtClean="0"/>
              <a:t>ونمتع النظــرْ</a:t>
            </a:r>
          </a:p>
          <a:p>
            <a:pPr algn="ctr"/>
            <a:r>
              <a:rPr lang="ar-EG" sz="8000" b="1" dirty="0" smtClean="0"/>
              <a:t>يا ابرعْ جمالاً</a:t>
            </a:r>
          </a:p>
          <a:p>
            <a:pPr algn="ctr"/>
            <a:r>
              <a:rPr lang="ar-EG" sz="8000" b="1" dirty="0" smtClean="0"/>
              <a:t>من بني البشرْ</a:t>
            </a:r>
            <a:endParaRPr lang="en-US" sz="8000" b="1" dirty="0" smtClean="0"/>
          </a:p>
          <a:p>
            <a:pPr algn="ctr" rtl="1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199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42042"/>
            <a:ext cx="9982199" cy="105259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>
                <a:solidFill>
                  <a:srgbClr val="00582A"/>
                </a:solidFill>
              </a:rPr>
              <a:t>القرار :</a:t>
            </a: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آمين آمين تعـــالَ</a:t>
            </a: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تعالَ يا يســـــوع</a:t>
            </a: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تعالَ يــا فادينـــا</a:t>
            </a: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وامسح لنا الدموع</a:t>
            </a:r>
            <a:endParaRPr lang="en-US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115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3429"/>
            <a:ext cx="9982199" cy="114646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/>
              <a:t>2- </a:t>
            </a:r>
            <a:endParaRPr lang="ar-EG" sz="8000" b="1" dirty="0" smtClean="0"/>
          </a:p>
          <a:p>
            <a:pPr algn="ctr"/>
            <a:r>
              <a:rPr lang="ar-EG" sz="8000" b="1" dirty="0" err="1" smtClean="0"/>
              <a:t>دي</a:t>
            </a:r>
            <a:r>
              <a:rPr lang="ar-EG" sz="8000" b="1" dirty="0" smtClean="0"/>
              <a:t> غربتنا طالتْ</a:t>
            </a:r>
          </a:p>
          <a:p>
            <a:pPr algn="ctr"/>
            <a:r>
              <a:rPr lang="ar-EG" sz="8000" b="1" dirty="0" smtClean="0"/>
              <a:t>في الوادي </a:t>
            </a:r>
            <a:r>
              <a:rPr lang="ar-EG" sz="8000" b="1" dirty="0" err="1" smtClean="0"/>
              <a:t>الاليمْ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وحنت نفوسنـــا</a:t>
            </a:r>
          </a:p>
          <a:p>
            <a:pPr algn="ctr"/>
            <a:r>
              <a:rPr lang="ar-EG" sz="8000" b="1" dirty="0" err="1" smtClean="0"/>
              <a:t>لاورشــــــلــــيمْ</a:t>
            </a:r>
            <a:endParaRPr lang="en-US" sz="8000" b="1" dirty="0" smtClean="0"/>
          </a:p>
          <a:p>
            <a:pPr algn="ctr"/>
            <a:endParaRPr lang="en-US" sz="8000" b="1" dirty="0" smtClean="0"/>
          </a:p>
          <a:p>
            <a:pPr algn="ctr" rtl="1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199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42042"/>
            <a:ext cx="9982199" cy="105259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>
                <a:solidFill>
                  <a:srgbClr val="00582A"/>
                </a:solidFill>
              </a:rPr>
              <a:t>القرار :</a:t>
            </a: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آمين آمين تعـــالَ</a:t>
            </a: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تعالَ يا يســـــوع</a:t>
            </a: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تعالَ يــا فادينـــا</a:t>
            </a: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وامسح لنا الدموع</a:t>
            </a:r>
            <a:endParaRPr lang="en-US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115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58229"/>
            <a:ext cx="9982199" cy="10233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/>
              <a:t>3-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يا </a:t>
            </a:r>
            <a:r>
              <a:rPr lang="ar-EG" sz="8000" b="1" dirty="0" smtClean="0"/>
              <a:t>فرحــةْ  </a:t>
            </a:r>
            <a:r>
              <a:rPr lang="ar-EG" sz="8000" b="1" dirty="0" smtClean="0"/>
              <a:t>قلوبنــــا</a:t>
            </a:r>
          </a:p>
          <a:p>
            <a:pPr algn="ctr"/>
            <a:r>
              <a:rPr lang="ar-EG" sz="8000" b="1" dirty="0" smtClean="0"/>
              <a:t>بوعــــــدِ </a:t>
            </a:r>
            <a:r>
              <a:rPr lang="ar-EG" sz="8000" b="1" dirty="0" err="1" smtClean="0"/>
              <a:t>الرجــــا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يسوع </a:t>
            </a:r>
            <a:r>
              <a:rPr lang="ar-EG" sz="8000" b="1" dirty="0" err="1" smtClean="0"/>
              <a:t>جاي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ياخذنا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للمجد في </a:t>
            </a:r>
            <a:r>
              <a:rPr lang="ar-EG" sz="8000" b="1" dirty="0" err="1" smtClean="0"/>
              <a:t>السمـــا</a:t>
            </a:r>
            <a:endParaRPr lang="en-US" sz="8000" b="1" dirty="0" smtClean="0"/>
          </a:p>
          <a:p>
            <a:pPr algn="ctr" rtl="1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199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42042"/>
            <a:ext cx="9982199" cy="105259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>
                <a:solidFill>
                  <a:srgbClr val="00582A"/>
                </a:solidFill>
              </a:rPr>
              <a:t>القرار :</a:t>
            </a: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آمين آمين تعـــالَ</a:t>
            </a: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تعالَ يا يســـــوع</a:t>
            </a: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تعالَ يــا فادينـــا</a:t>
            </a: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وامسح لنا الدموع</a:t>
            </a:r>
            <a:endParaRPr lang="en-US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115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1807</TotalTime>
  <Words>94</Words>
  <Application>Microsoft Office PowerPoint</Application>
  <PresentationFormat>عرض على الشاشة (3:4)‏</PresentationFormat>
  <Paragraphs>45</Paragraphs>
  <Slides>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238</cp:revision>
  <dcterms:created xsi:type="dcterms:W3CDTF">2021-12-07T14:30:00Z</dcterms:created>
  <dcterms:modified xsi:type="dcterms:W3CDTF">2022-05-23T19:11:38Z</dcterms:modified>
</cp:coreProperties>
</file>