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9" r:id="rId3"/>
    <p:sldId id="398" r:id="rId4"/>
    <p:sldId id="400" r:id="rId5"/>
    <p:sldId id="401" r:id="rId6"/>
    <p:sldId id="402" r:id="rId7"/>
    <p:sldId id="403" r:id="rId8"/>
    <p:sldId id="40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 </a:t>
            </a:r>
            <a:r>
              <a:rPr lang="ar-EG" sz="6600" b="1" dirty="0" smtClean="0"/>
              <a:t>آمين </a:t>
            </a:r>
            <a:r>
              <a:rPr lang="ar-EG" sz="6600" b="1" dirty="0" smtClean="0"/>
              <a:t>آمين تعال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20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آمين آمين تعـــالَ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تعالَ يا يســـــوع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تعالَ يــا فادينـــا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وامسح لنا الدموع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429"/>
            <a:ext cx="9982199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منانا نشوفـكْ</a:t>
            </a:r>
          </a:p>
          <a:p>
            <a:pPr algn="ctr"/>
            <a:r>
              <a:rPr lang="ar-EG" sz="8000" b="1" dirty="0" smtClean="0"/>
              <a:t>ونمتع النظــرْ</a:t>
            </a:r>
          </a:p>
          <a:p>
            <a:pPr algn="ctr"/>
            <a:r>
              <a:rPr lang="ar-EG" sz="8000" b="1" dirty="0" smtClean="0"/>
              <a:t>يا ابرعْ جمالاً</a:t>
            </a:r>
          </a:p>
          <a:p>
            <a:pPr algn="ctr"/>
            <a:r>
              <a:rPr lang="ar-EG" sz="8000" b="1" dirty="0" smtClean="0"/>
              <a:t>من بني البشرْ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20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آمين آمين تعـــالَ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تعالَ يا يســـــوع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تعالَ يــا فادينـــا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وامسح لنا الدموع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429"/>
            <a:ext cx="9982199" cy="11464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دي</a:t>
            </a:r>
            <a:r>
              <a:rPr lang="ar-EG" sz="8000" b="1" dirty="0" smtClean="0"/>
              <a:t> غربتنا طالتْ</a:t>
            </a:r>
          </a:p>
          <a:p>
            <a:pPr algn="ctr"/>
            <a:r>
              <a:rPr lang="ar-EG" sz="8000" b="1" dirty="0" smtClean="0"/>
              <a:t>في الوادي </a:t>
            </a:r>
            <a:r>
              <a:rPr lang="ar-EG" sz="8000" b="1" dirty="0" err="1" smtClean="0"/>
              <a:t>الاليمْ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وحنت نفوسنـــا</a:t>
            </a:r>
          </a:p>
          <a:p>
            <a:pPr algn="ctr"/>
            <a:r>
              <a:rPr lang="ar-EG" sz="8000" b="1" dirty="0" err="1" smtClean="0"/>
              <a:t>لاورشــــــلــــيمْ</a:t>
            </a:r>
            <a:endParaRPr lang="en-US" sz="8000" b="1" dirty="0" smtClean="0"/>
          </a:p>
          <a:p>
            <a:pPr algn="ctr"/>
            <a:endParaRPr lang="en-US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20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آمين آمين تعـــالَ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تعالَ يا يســـــوع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تعالَ يــا فادينـــا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وامسح لنا الدموع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8229"/>
            <a:ext cx="9982199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فرحــةْ  </a:t>
            </a:r>
            <a:r>
              <a:rPr lang="ar-EG" sz="8000" b="1" dirty="0" smtClean="0"/>
              <a:t>قلوبنــــا</a:t>
            </a:r>
          </a:p>
          <a:p>
            <a:pPr algn="ctr"/>
            <a:r>
              <a:rPr lang="ar-EG" sz="8000" b="1" dirty="0" smtClean="0"/>
              <a:t>بوعــــــدِ </a:t>
            </a:r>
            <a:r>
              <a:rPr lang="ar-EG" sz="8000" b="1" dirty="0" err="1" smtClean="0"/>
              <a:t>الرجــــا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يسوع </a:t>
            </a:r>
            <a:r>
              <a:rPr lang="ar-EG" sz="8000" b="1" dirty="0" err="1" smtClean="0"/>
              <a:t>جاي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ياخذنا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للمجد في </a:t>
            </a:r>
            <a:r>
              <a:rPr lang="ar-EG" sz="8000" b="1" dirty="0" err="1" smtClean="0"/>
              <a:t>السمـــا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9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20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آمين آمين تعـــالَ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تعالَ يا يســـــوع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تعالَ يــا فادينـــا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وامسح لنا الدموع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</TotalTime>
  <Words>94</Words>
  <Application>Microsoft Office PowerPoint</Application>
  <PresentationFormat>عرض على الشاشة (3:4)‏</PresentationFormat>
  <Paragraphs>45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238</cp:revision>
  <dcterms:created xsi:type="dcterms:W3CDTF">2021-12-07T14:30:00Z</dcterms:created>
  <dcterms:modified xsi:type="dcterms:W3CDTF">2022-05-23T19:11:38Z</dcterms:modified>
</cp:coreProperties>
</file>