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75" r:id="rId2"/>
    <p:sldId id="313" r:id="rId3"/>
    <p:sldId id="293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59" d="100"/>
          <a:sy n="59" d="100"/>
        </p:scale>
        <p:origin x="64" y="12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7200" b="1" dirty="0"/>
              <a:t>آمين </a:t>
            </a:r>
            <a:r>
              <a:rPr lang="ar-EG" altLang="ar-EG" sz="7200" b="1" dirty="0" err="1"/>
              <a:t>آمين</a:t>
            </a:r>
            <a:r>
              <a:rPr lang="ar-EG" altLang="ar-EG" sz="7200" b="1" dirty="0"/>
              <a:t> - شادد إيدي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آمين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آمين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آمين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بموتك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يارب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نبشر 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وبقيامتك المقدسة وصعُودِكَ 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إلى السموات نعترف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نسبحُك نباركُك نشكرُك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يارب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ونتَضرع إليكَ يا إلهنا</a:t>
            </a:r>
          </a:p>
          <a:p>
            <a:pPr algn="ctr" rtl="1"/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913654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3795</TotalTime>
  <Words>26</Words>
  <Application>Microsoft Office PowerPoint</Application>
  <PresentationFormat>عرض على الشاشة (4:3)</PresentationFormat>
  <Paragraphs>8</Paragraphs>
  <Slides>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7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320</cp:revision>
  <dcterms:created xsi:type="dcterms:W3CDTF">2021-12-07T14:30:00Z</dcterms:created>
  <dcterms:modified xsi:type="dcterms:W3CDTF">2024-01-08T08:52:05Z</dcterms:modified>
</cp:coreProperties>
</file>