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1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1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آمين </a:t>
            </a:r>
            <a:r>
              <a:rPr lang="ar-EG" altLang="ar-EG" sz="7200" b="1" dirty="0" err="1"/>
              <a:t>آمين</a:t>
            </a:r>
            <a:r>
              <a:rPr lang="ar-EG" altLang="ar-EG" sz="7200" b="1" dirty="0"/>
              <a:t> - شادد إيدي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بموتك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نبشر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وبقيامتك المقدسة وصعُودِكَ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السموات نعترف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نسبحُك نباركُك نشكرُك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ونتَضرع إليكَ يا إلهنا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</TotalTime>
  <Words>26</Words>
  <Application>Microsoft Office PowerPoint</Application>
  <PresentationFormat>عرض على الشاشة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2024-01-08T08:52:05Z</dcterms:modified>
</cp:coreProperties>
</file>