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75" r:id="rId2"/>
    <p:sldId id="312" r:id="rId3"/>
    <p:sldId id="313" r:id="rId4"/>
    <p:sldId id="314" r:id="rId5"/>
    <p:sldId id="315" r:id="rId6"/>
    <p:sldId id="29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12"/>
            <p14:sldId id="313"/>
            <p14:sldId id="314"/>
            <p14:sldId id="315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49" autoAdjust="0"/>
    <p:restoredTop sz="94660"/>
  </p:normalViewPr>
  <p:slideViewPr>
    <p:cSldViewPr>
      <p:cViewPr varScale="1">
        <p:scale>
          <a:sx n="59" d="100"/>
          <a:sy n="59" d="100"/>
        </p:scale>
        <p:origin x="68" y="236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1/8/2024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27238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تـرنيــمة</a:t>
            </a:r>
          </a:p>
          <a:p>
            <a:pPr algn="ctr" rtl="1"/>
            <a:r>
              <a:rPr lang="ar-EG" sz="7200" b="1" i="0" dirty="0">
                <a:effectLst/>
                <a:latin typeface="Helvetica Neue"/>
                <a:cs typeface="+mn-cs"/>
              </a:rPr>
              <a:t>كان الروح والعروس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81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1- 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وفي يوم عند الشرور 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سمعت صوت </a:t>
            </a:r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بيقول</a:t>
            </a:r>
            <a:endParaRPr lang="ar-EG" sz="66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وكان يسوع </a:t>
            </a:r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بينادي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كي أقود حبايبي خلصت سنين الشوك</a:t>
            </a:r>
          </a:p>
        </p:txBody>
      </p:sp>
    </p:spTree>
    <p:extLst>
      <p:ext uri="{BB962C8B-B14F-4D97-AF65-F5344CB8AC3E}">
        <p14:creationId xmlns:p14="http://schemas.microsoft.com/office/powerpoint/2010/main" val="33828642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457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 : 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كان الروح والعروس 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ليهم بنفس الهتاف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وده </a:t>
            </a:r>
            <a:r>
              <a:rPr lang="ar-EG" sz="72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إشتياق</a:t>
            </a: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عجيب ليوم الاختطاف .. آمين تعال</a:t>
            </a:r>
          </a:p>
        </p:txBody>
      </p:sp>
    </p:spTree>
    <p:extLst>
      <p:ext uri="{BB962C8B-B14F-4D97-AF65-F5344CB8AC3E}">
        <p14:creationId xmlns:p14="http://schemas.microsoft.com/office/powerpoint/2010/main" val="36913654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81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2- 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وفي يوم على السحاب 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يتجمعوا الأحباب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وتمت المواعيد في يوم </a:t>
            </a:r>
          </a:p>
          <a:p>
            <a:pPr algn="ctr" rtl="1"/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مجيئة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أكيد للي دخل م الباب</a:t>
            </a:r>
          </a:p>
          <a:p>
            <a:pPr algn="ctr" rtl="1"/>
            <a:endParaRPr lang="ar-EG" sz="66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32018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457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 : 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كان الروح والعروس 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ليهم بنفس الهتاف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وده </a:t>
            </a:r>
            <a:r>
              <a:rPr lang="ar-EG" sz="72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إشتياق</a:t>
            </a: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عجيب ليوم الاختطاف .. آمين تعال</a:t>
            </a:r>
          </a:p>
        </p:txBody>
      </p:sp>
    </p:spTree>
    <p:extLst>
      <p:ext uri="{BB962C8B-B14F-4D97-AF65-F5344CB8AC3E}">
        <p14:creationId xmlns:p14="http://schemas.microsoft.com/office/powerpoint/2010/main" val="33383342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3797</TotalTime>
  <Words>70</Words>
  <Application>Microsoft Office PowerPoint</Application>
  <PresentationFormat>عرض على الشاشة (4:3)</PresentationFormat>
  <Paragraphs>19</Paragraphs>
  <Slides>6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10" baseType="lpstr">
      <vt:lpstr>Arial</vt:lpstr>
      <vt:lpstr>Calibri</vt:lpstr>
      <vt:lpstr>Helvetica Neue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320</cp:revision>
  <dcterms:created xsi:type="dcterms:W3CDTF">2021-12-07T14:30:00Z</dcterms:created>
  <dcterms:modified xsi:type="dcterms:W3CDTF">2024-01-08T09:00:00Z</dcterms:modified>
</cp:coreProperties>
</file>