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3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9" d="100"/>
          <a:sy n="59" d="100"/>
        </p:scale>
        <p:origin x="68" y="2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/>
            <a:r>
              <a:rPr lang="ar-EG" sz="7200" b="1" i="0" dirty="0">
                <a:effectLst/>
                <a:latin typeface="Helvetica Neue"/>
                <a:cs typeface="+mn-cs"/>
              </a:rPr>
              <a:t>كان الروح والعروس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يوم عند الشرور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سمعت صوت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بيقول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وكان يسوع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بينادي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كي أقود حبايبي خلصت سنين الشوك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كان الروح والعروس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ليهم بنفس الهتاف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وده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إشتياق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عجيب ليوم الاختطاف .. آمين تعال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يوم على السحاب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يتجمعوا الأحباب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وتمت المواعيد في يوم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مجيئة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أكيد للي دخل م الباب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20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كان الروح والعروس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ليهم بنفس الهتاف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وده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إشتياق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عجيب ليوم الاختطاف .. آمين تعال</a:t>
            </a:r>
          </a:p>
        </p:txBody>
      </p:sp>
    </p:spTree>
    <p:extLst>
      <p:ext uri="{BB962C8B-B14F-4D97-AF65-F5344CB8AC3E}">
        <p14:creationId xmlns:p14="http://schemas.microsoft.com/office/powerpoint/2010/main" val="333833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3797</TotalTime>
  <Words>70</Words>
  <Application>Microsoft Office PowerPoint</Application>
  <PresentationFormat>عرض على الشاشة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320</cp:revision>
  <dcterms:created xsi:type="dcterms:W3CDTF">2021-12-07T14:30:00Z</dcterms:created>
  <dcterms:modified xsi:type="dcterms:W3CDTF">2024-01-08T09:00:00Z</dcterms:modified>
</cp:coreProperties>
</file>