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12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9" d="100"/>
          <a:sy n="59" d="100"/>
        </p:scale>
        <p:origin x="64" y="3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آمين تعالَ يا ربي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(آمين تعالَ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ربي المبارك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أشواقنا زادت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لهذا اللقاء)2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(آمين تعالَ يا ربي يسوع)2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(أميـن تعــــــــالَ)3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يا ربـي يســــــوع</a:t>
            </a: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(أسرع تعالَ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نحن بانتظارك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لا تبطئن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تمم الرجاء)2</a:t>
            </a:r>
          </a:p>
        </p:txBody>
      </p:sp>
    </p:spTree>
    <p:extLst>
      <p:ext uri="{BB962C8B-B14F-4D97-AF65-F5344CB8AC3E}">
        <p14:creationId xmlns:p14="http://schemas.microsoft.com/office/powerpoint/2010/main" val="3731672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(آمين تعالَ يا ربي يسوع)2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(أميـن تعــــــــالَ)3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يا ربـي يســــــوع</a:t>
            </a:r>
          </a:p>
        </p:txBody>
      </p:sp>
    </p:spTree>
    <p:extLst>
      <p:ext uri="{BB962C8B-B14F-4D97-AF65-F5344CB8AC3E}">
        <p14:creationId xmlns:p14="http://schemas.microsoft.com/office/powerpoint/2010/main" val="1626988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تيجي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وتاخدنا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 السحاب نقابلك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ونشوف جمالك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باهي الضياء)2</a:t>
            </a:r>
          </a:p>
        </p:txBody>
      </p:sp>
    </p:spTree>
    <p:extLst>
      <p:ext uri="{BB962C8B-B14F-4D97-AF65-F5344CB8AC3E}">
        <p14:creationId xmlns:p14="http://schemas.microsoft.com/office/powerpoint/2010/main" val="2537917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(آمين تعالَ يا ربي يسوع)2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(أميـن تعــــــــالَ)3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يا ربـي يســــــوع</a:t>
            </a:r>
          </a:p>
        </p:txBody>
      </p:sp>
    </p:spTree>
    <p:extLst>
      <p:ext uri="{BB962C8B-B14F-4D97-AF65-F5344CB8AC3E}">
        <p14:creationId xmlns:p14="http://schemas.microsoft.com/office/powerpoint/2010/main" val="1891693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(نسعد بشخصك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ونشاهد </a:t>
            </a:r>
            <a:r>
              <a:rPr lang="ar-EG" sz="80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بهائك</a:t>
            </a:r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تفرح قلوبنـــــا </a:t>
            </a:r>
          </a:p>
          <a:p>
            <a:pPr algn="ctr" rtl="1"/>
            <a:r>
              <a:rPr lang="ar-EG" sz="8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ويتـم الهنــــاء)2</a:t>
            </a:r>
          </a:p>
        </p:txBody>
      </p:sp>
    </p:spTree>
    <p:extLst>
      <p:ext uri="{BB962C8B-B14F-4D97-AF65-F5344CB8AC3E}">
        <p14:creationId xmlns:p14="http://schemas.microsoft.com/office/powerpoint/2010/main" val="1001090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(آمين تعالَ يا ربي يسوع)2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(أميـن تعــــــــالَ)3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يا ربـي يســــــوع</a:t>
            </a:r>
          </a:p>
        </p:txBody>
      </p:sp>
    </p:spTree>
    <p:extLst>
      <p:ext uri="{BB962C8B-B14F-4D97-AF65-F5344CB8AC3E}">
        <p14:creationId xmlns:p14="http://schemas.microsoft.com/office/powerpoint/2010/main" val="133853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3798</TotalTime>
  <Words>138</Words>
  <Application>Microsoft Office PowerPoint</Application>
  <PresentationFormat>عرض على الشاشة (4:3)</PresentationFormat>
  <Paragraphs>38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320</cp:revision>
  <dcterms:created xsi:type="dcterms:W3CDTF">2021-12-07T14:30:00Z</dcterms:created>
  <dcterms:modified xsi:type="dcterms:W3CDTF">2024-01-08T09:02:44Z</dcterms:modified>
</cp:coreProperties>
</file>