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64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آمين تعالَ يا ربي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(آمين تعالَ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ربي المبارك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أشواقنا زادت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لهذا اللقاء)2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(آمين تعالَ يا ربي يسوع)2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(أميـن تعــــــــالَ)3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ربـي يســــــوع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(أسرع تعالَ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بانتظارك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تبطئن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تمم الرجاء)2</a:t>
            </a:r>
          </a:p>
        </p:txBody>
      </p:sp>
    </p:spTree>
    <p:extLst>
      <p:ext uri="{BB962C8B-B14F-4D97-AF65-F5344CB8AC3E}">
        <p14:creationId xmlns:p14="http://schemas.microsoft.com/office/powerpoint/2010/main" val="373167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(آمين تعالَ يا ربي يسوع)2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(أميـن تعــــــــالَ)3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ربـي يســــــوع</a:t>
            </a:r>
          </a:p>
        </p:txBody>
      </p:sp>
    </p:spTree>
    <p:extLst>
      <p:ext uri="{BB962C8B-B14F-4D97-AF65-F5344CB8AC3E}">
        <p14:creationId xmlns:p14="http://schemas.microsoft.com/office/powerpoint/2010/main" val="162698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تيجي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وتاخدنا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 السحاب نقابلك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ونشوف جمالك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باهي الضياء)2</a:t>
            </a:r>
          </a:p>
        </p:txBody>
      </p:sp>
    </p:spTree>
    <p:extLst>
      <p:ext uri="{BB962C8B-B14F-4D97-AF65-F5344CB8AC3E}">
        <p14:creationId xmlns:p14="http://schemas.microsoft.com/office/powerpoint/2010/main" val="2537917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(آمين تعالَ يا ربي يسوع)2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(أميـن تعــــــــالَ)3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ربـي يســــــوع</a:t>
            </a:r>
          </a:p>
        </p:txBody>
      </p:sp>
    </p:spTree>
    <p:extLst>
      <p:ext uri="{BB962C8B-B14F-4D97-AF65-F5344CB8AC3E}">
        <p14:creationId xmlns:p14="http://schemas.microsoft.com/office/powerpoint/2010/main" val="189169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(نسعد بشخصك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ونشاهد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بهائك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تفرح قلوبنـــــا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ويتـم الهنــــاء)2</a:t>
            </a:r>
          </a:p>
        </p:txBody>
      </p:sp>
    </p:spTree>
    <p:extLst>
      <p:ext uri="{BB962C8B-B14F-4D97-AF65-F5344CB8AC3E}">
        <p14:creationId xmlns:p14="http://schemas.microsoft.com/office/powerpoint/2010/main" val="1001090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(آمين تعالَ يا ربي يسوع)2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(أميـن تعــــــــالَ)3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ربـي يســــــوع</a:t>
            </a:r>
          </a:p>
        </p:txBody>
      </p:sp>
    </p:spTree>
    <p:extLst>
      <p:ext uri="{BB962C8B-B14F-4D97-AF65-F5344CB8AC3E}">
        <p14:creationId xmlns:p14="http://schemas.microsoft.com/office/powerpoint/2010/main" val="133853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3798</TotalTime>
  <Words>138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2024-01-08T09:02:44Z</dcterms:modified>
</cp:coreProperties>
</file>