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98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8"/>
            <p14:sldId id="399"/>
            <p14:sldId id="400"/>
            <p14:sldId id="401"/>
            <p14:sldId id="402"/>
            <p14:sldId id="403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7" d="100"/>
          <a:sy n="47" d="100"/>
        </p:scale>
        <p:origin x="6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آمين تعال </a:t>
            </a:r>
            <a:r>
              <a:rPr lang="ar-EG" sz="6600" b="1" dirty="0" err="1"/>
              <a:t>ياربي</a:t>
            </a:r>
            <a:r>
              <a:rPr lang="ar-EG" sz="6600" b="1" dirty="0"/>
              <a:t> المبارك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850672"/>
            <a:ext cx="9982199" cy="9267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 أمين تعال يا ربي المبارك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أشواقنا زادت لهذا اللقاء ) 2</a:t>
            </a:r>
            <a:br>
              <a:rPr lang="ar-EG" sz="7200" b="1" dirty="0"/>
            </a:br>
            <a:br>
              <a:rPr lang="ar-EG" sz="7200" b="1" dirty="0"/>
            </a:br>
            <a:endParaRPr lang="ar-EG" sz="1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(أمين تعال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أمين تعال ) 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19277"/>
            <a:ext cx="9982199" cy="10929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(أسرع تعال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نحن في انتظارك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 لا تبطئن تمم الرجاء ) 2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16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(أمين تعال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أمين تعال ) 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"/>
            <a:ext cx="9982199" cy="1155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تيجي</a:t>
            </a:r>
            <a:r>
              <a:rPr lang="ar-EG" sz="8000" b="1" dirty="0"/>
              <a:t> </a:t>
            </a:r>
            <a:r>
              <a:rPr lang="ar-EG" sz="8000" b="1" dirty="0" err="1"/>
              <a:t>وتاخذنا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 err="1"/>
              <a:t>عالسحاب</a:t>
            </a:r>
            <a:r>
              <a:rPr lang="ar-EG" sz="8000" b="1" dirty="0"/>
              <a:t> نقابلك </a:t>
            </a:r>
          </a:p>
          <a:p>
            <a:pPr algn="ctr" rtl="1"/>
            <a:r>
              <a:rPr lang="ar-EG" sz="8000" b="1" dirty="0"/>
              <a:t>ونشوف جمالك </a:t>
            </a:r>
          </a:p>
          <a:p>
            <a:pPr algn="ctr" rtl="1"/>
            <a:r>
              <a:rPr lang="ar-EG" sz="8000" b="1" dirty="0"/>
              <a:t>يا باهي الضياء)</a:t>
            </a:r>
            <a:r>
              <a:rPr lang="ar-EG" sz="6600" b="1" dirty="0"/>
              <a:t>2</a:t>
            </a:r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(أمين تعال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أمين تعال ) 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05817"/>
            <a:ext cx="9982199" cy="12695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</a:p>
          <a:p>
            <a:pPr algn="ctr" rtl="1"/>
            <a:r>
              <a:rPr lang="ar-EG" sz="8000" b="1" dirty="0"/>
              <a:t>( نسعد بشخصك </a:t>
            </a:r>
          </a:p>
          <a:p>
            <a:pPr algn="ctr" rtl="1"/>
            <a:r>
              <a:rPr lang="ar-EG" sz="8000" b="1" dirty="0"/>
              <a:t>ونشاهد بهائك </a:t>
            </a:r>
          </a:p>
          <a:p>
            <a:pPr algn="ctr" rtl="1"/>
            <a:r>
              <a:rPr lang="ar-EG" sz="8000" b="1" dirty="0"/>
              <a:t>تفرح قلوبنا </a:t>
            </a:r>
          </a:p>
          <a:p>
            <a:pPr algn="ctr" rtl="1"/>
            <a:r>
              <a:rPr lang="ar-EG" sz="8000" b="1" dirty="0"/>
              <a:t>ويتم الهناء ) 2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br>
              <a:rPr lang="ar-EG" sz="8000" b="1" dirty="0"/>
            </a:br>
            <a:endParaRPr lang="ar-EG" sz="199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85"/>
            <a:ext cx="9982199" cy="10172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 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(أمين تعال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 ) 2</a:t>
            </a:r>
            <a:br>
              <a:rPr lang="ar-EG" sz="8000" b="1" dirty="0">
                <a:solidFill>
                  <a:srgbClr val="00582A"/>
                </a:solidFill>
              </a:rPr>
            </a:br>
            <a:r>
              <a:rPr lang="ar-EG" sz="8000" b="1" dirty="0">
                <a:solidFill>
                  <a:srgbClr val="00582A"/>
                </a:solidFill>
              </a:rPr>
              <a:t>( أمين تعال ) 3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يا ربي يسوع</a:t>
            </a: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br>
              <a:rPr lang="ar-EG" sz="8000" b="1" dirty="0">
                <a:solidFill>
                  <a:srgbClr val="00582A"/>
                </a:solidFill>
              </a:rPr>
            </a:br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1810</TotalTime>
  <Words>158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239</cp:revision>
  <dcterms:created xsi:type="dcterms:W3CDTF">2021-12-07T14:30:00Z</dcterms:created>
  <dcterms:modified xsi:type="dcterms:W3CDTF">2024-04-15T19:41:01Z</dcterms:modified>
</cp:coreProperties>
</file>