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99" r:id="rId3"/>
    <p:sldId id="398" r:id="rId4"/>
    <p:sldId id="407" r:id="rId5"/>
    <p:sldId id="401" r:id="rId6"/>
    <p:sldId id="408" r:id="rId7"/>
    <p:sldId id="403" r:id="rId8"/>
    <p:sldId id="409" r:id="rId9"/>
    <p:sldId id="405" r:id="rId10"/>
    <p:sldId id="41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398"/>
            <p14:sldId id="407"/>
            <p14:sldId id="401"/>
            <p14:sldId id="408"/>
            <p14:sldId id="403"/>
            <p14:sldId id="409"/>
            <p14:sldId id="405"/>
            <p14:sldId id="4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إن أبي وأمي قد تركاني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18242"/>
            <a:ext cx="9982199" cy="1052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إن أبي وأمي قد تركاني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والرب يضمني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(يضمني يضمني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رب </a:t>
            </a:r>
            <a:r>
              <a:rPr lang="ar-EG" sz="8000" b="1" dirty="0" err="1">
                <a:solidFill>
                  <a:srgbClr val="00582A"/>
                </a:solidFill>
              </a:rPr>
              <a:t>الفدا</a:t>
            </a:r>
            <a:r>
              <a:rPr lang="ar-EG" sz="8000" b="1" dirty="0">
                <a:solidFill>
                  <a:srgbClr val="00582A"/>
                </a:solidFill>
              </a:rPr>
              <a:t> يضمني) 2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632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18242"/>
            <a:ext cx="9982199" cy="1052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إن أبي وأمي قد تركاني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والرب يضمني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(يضمني يضمني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رب </a:t>
            </a:r>
            <a:r>
              <a:rPr lang="ar-EG" sz="8000" b="1" dirty="0" err="1">
                <a:solidFill>
                  <a:srgbClr val="00582A"/>
                </a:solidFill>
              </a:rPr>
              <a:t>الفدا</a:t>
            </a:r>
            <a:r>
              <a:rPr lang="ar-EG" sz="8000" b="1" dirty="0">
                <a:solidFill>
                  <a:srgbClr val="00582A"/>
                </a:solidFill>
              </a:rPr>
              <a:t> يضمني) 2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10325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8000" b="1" dirty="0"/>
              <a:t>ذاب فؤادي كالشموع </a:t>
            </a:r>
          </a:p>
          <a:p>
            <a:pPr algn="ctr" rtl="1"/>
            <a:r>
              <a:rPr lang="ar-EG" sz="8000" b="1" dirty="0"/>
              <a:t>فرحت أذرف الدموع</a:t>
            </a:r>
            <a:br>
              <a:rPr lang="ar-EG" sz="8000" b="1" dirty="0"/>
            </a:br>
            <a:r>
              <a:rPr lang="ar-EG" sz="8000" b="1" dirty="0"/>
              <a:t>لكن فادي يسوع </a:t>
            </a:r>
          </a:p>
          <a:p>
            <a:pPr algn="ctr" rtl="1"/>
            <a:r>
              <a:rPr lang="ar-EG" sz="8000" b="1" dirty="0"/>
              <a:t>أسرع كي يضمني</a:t>
            </a:r>
            <a:br>
              <a:rPr lang="ar-EG" sz="8000" b="1" dirty="0"/>
            </a:br>
            <a:br>
              <a:rPr lang="ar-EG" sz="8000" b="1" dirty="0"/>
            </a:br>
            <a:endParaRPr lang="ar-EG" sz="199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18242"/>
            <a:ext cx="9982199" cy="1052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إن أبي وأمي قد تركاني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والرب يضمني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(يضمني يضمني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رب </a:t>
            </a:r>
            <a:r>
              <a:rPr lang="ar-EG" sz="8000" b="1" dirty="0" err="1">
                <a:solidFill>
                  <a:srgbClr val="00582A"/>
                </a:solidFill>
              </a:rPr>
              <a:t>الفدا</a:t>
            </a:r>
            <a:r>
              <a:rPr lang="ar-EG" sz="8000" b="1" dirty="0">
                <a:solidFill>
                  <a:srgbClr val="00582A"/>
                </a:solidFill>
              </a:rPr>
              <a:t> يضمني) 2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248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11464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8000" b="1" dirty="0"/>
              <a:t>لما انتفى عني القريب </a:t>
            </a:r>
          </a:p>
          <a:p>
            <a:pPr algn="ctr" rtl="1"/>
            <a:r>
              <a:rPr lang="ar-EG" sz="8000" b="1" dirty="0"/>
              <a:t>وحرت بقلب كئيب</a:t>
            </a:r>
            <a:br>
              <a:rPr lang="ar-EG" sz="8000" b="1" dirty="0"/>
            </a:br>
            <a:r>
              <a:rPr lang="ar-EG" sz="8000" b="1" dirty="0"/>
              <a:t>إذ بمخلصي الحبيب </a:t>
            </a:r>
          </a:p>
          <a:p>
            <a:pPr algn="ctr" rtl="1"/>
            <a:r>
              <a:rPr lang="ar-EG" sz="8000" b="1" dirty="0"/>
              <a:t>لقلبه يضمني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endParaRPr lang="ar-EG" sz="199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18242"/>
            <a:ext cx="9982199" cy="1052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إن أبي وأمي قد تركاني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والرب يضمني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(يضمني يضمني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رب </a:t>
            </a:r>
            <a:r>
              <a:rPr lang="ar-EG" sz="8000" b="1" dirty="0" err="1">
                <a:solidFill>
                  <a:srgbClr val="00582A"/>
                </a:solidFill>
              </a:rPr>
              <a:t>الفدا</a:t>
            </a:r>
            <a:r>
              <a:rPr lang="ar-EG" sz="8000" b="1" dirty="0">
                <a:solidFill>
                  <a:srgbClr val="00582A"/>
                </a:solidFill>
              </a:rPr>
              <a:t> يضمني) 2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91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11464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</a:p>
          <a:p>
            <a:pPr algn="ctr" rtl="1"/>
            <a:r>
              <a:rPr lang="ar-EG" sz="8000" b="1" dirty="0"/>
              <a:t>لما أصابتني الكروب </a:t>
            </a:r>
          </a:p>
          <a:p>
            <a:pPr algn="ctr" rtl="1"/>
            <a:r>
              <a:rPr lang="ar-EG" sz="8000" b="1" dirty="0"/>
              <a:t>لما أحاطت بي الخطوب</a:t>
            </a:r>
            <a:br>
              <a:rPr lang="ar-EG" sz="8000" b="1" dirty="0"/>
            </a:br>
            <a:r>
              <a:rPr lang="ar-EG" sz="8000" b="1" dirty="0"/>
              <a:t>إذا بغافر الذنوب </a:t>
            </a:r>
          </a:p>
          <a:p>
            <a:pPr algn="ctr" rtl="1"/>
            <a:r>
              <a:rPr lang="ar-EG" sz="8000" b="1" dirty="0"/>
              <a:t>لجنبه يضمني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endParaRPr lang="ar-EG" sz="199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18242"/>
            <a:ext cx="9982199" cy="1052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إن أبي وأمي قد تركاني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والرب يضمني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(يضمني يضمني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رب </a:t>
            </a:r>
            <a:r>
              <a:rPr lang="ar-EG" sz="8000" b="1" dirty="0" err="1">
                <a:solidFill>
                  <a:srgbClr val="00582A"/>
                </a:solidFill>
              </a:rPr>
              <a:t>الفدا</a:t>
            </a:r>
            <a:r>
              <a:rPr lang="ar-EG" sz="8000" b="1" dirty="0">
                <a:solidFill>
                  <a:srgbClr val="00582A"/>
                </a:solidFill>
              </a:rPr>
              <a:t> يضمني) 2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203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12695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 </a:t>
            </a:r>
          </a:p>
          <a:p>
            <a:pPr algn="ctr" rtl="1"/>
            <a:r>
              <a:rPr lang="ar-EG" sz="8000" b="1" dirty="0"/>
              <a:t>لست احتسب لهم </a:t>
            </a:r>
          </a:p>
          <a:p>
            <a:pPr algn="ctr" rtl="1"/>
            <a:r>
              <a:rPr lang="ar-EG" sz="8000" b="1" dirty="0"/>
              <a:t>يصيبني أو أي غم</a:t>
            </a:r>
            <a:br>
              <a:rPr lang="ar-EG" sz="8000" b="1" dirty="0"/>
            </a:br>
            <a:r>
              <a:rPr lang="ar-EG" sz="8000" b="1" dirty="0"/>
              <a:t>فربي مانح النعم </a:t>
            </a:r>
          </a:p>
          <a:p>
            <a:pPr algn="ctr" rtl="1"/>
            <a:r>
              <a:rPr lang="ar-EG" sz="8000" b="1" dirty="0"/>
              <a:t>لصدره يضمني</a:t>
            </a:r>
          </a:p>
          <a:p>
            <a:pPr algn="ctr"/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endParaRPr lang="ar-EG" sz="199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1811</TotalTime>
  <Words>186</Words>
  <Application>Microsoft Office PowerPoint</Application>
  <PresentationFormat>عرض على الشاشة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239</cp:revision>
  <dcterms:created xsi:type="dcterms:W3CDTF">2021-12-07T14:30:00Z</dcterms:created>
  <dcterms:modified xsi:type="dcterms:W3CDTF">2024-01-08T09:08:39Z</dcterms:modified>
</cp:coreProperties>
</file>