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98" r:id="rId3"/>
    <p:sldId id="401" r:id="rId4"/>
    <p:sldId id="403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401"/>
            <p14:sldId id="403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</a:t>
            </a:r>
            <a:r>
              <a:rPr lang="ar-EG" sz="6600" b="1" dirty="0"/>
              <a:t> </a:t>
            </a:r>
            <a:r>
              <a:rPr lang="ar-EG" sz="6600" b="1" dirty="0" err="1"/>
              <a:t>اتينا</a:t>
            </a:r>
            <a:r>
              <a:rPr lang="ar-EG" sz="6600" b="1" dirty="0"/>
              <a:t> ليسوع باكراً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93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/>
            <a:r>
              <a:rPr lang="ar-EG" sz="6600" b="1" dirty="0"/>
              <a:t>إن أتينا ليسـوعَ باكــــراً</a:t>
            </a:r>
          </a:p>
          <a:p>
            <a:pPr algn="ctr"/>
            <a:r>
              <a:rPr lang="ar-EG" sz="6600" b="1" dirty="0"/>
              <a:t>سنراه عن قريبٍ ناظــراً</a:t>
            </a:r>
          </a:p>
          <a:p>
            <a:pPr algn="ctr"/>
            <a:r>
              <a:rPr lang="ar-EG" sz="6600" b="1" dirty="0"/>
              <a:t>يعلمُ القلبَ ويعلمُ الأشواقْ</a:t>
            </a:r>
            <a:br>
              <a:rPr lang="ar-EG" sz="6600" b="1" dirty="0"/>
            </a:br>
            <a:r>
              <a:rPr lang="ar-EG" sz="6600" b="1" dirty="0"/>
              <a:t>فهو يقدسنا وهوَ يرسلنا</a:t>
            </a:r>
          </a:p>
          <a:p>
            <a:pPr algn="ctr"/>
            <a:r>
              <a:rPr lang="ar-EG" sz="6600" b="1" dirty="0"/>
              <a:t>نخـــــــدم الأنســـــــــانْ</a:t>
            </a:r>
            <a:endParaRPr lang="en-US" sz="6600" b="1" dirty="0"/>
          </a:p>
          <a:p>
            <a:pPr algn="ctr" rtl="1"/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/>
            <a:r>
              <a:rPr lang="ar-EG" sz="6600" b="1" dirty="0"/>
              <a:t>إن سألنا نجد العالمْ كئيبْ</a:t>
            </a:r>
          </a:p>
          <a:p>
            <a:pPr algn="ctr"/>
            <a:r>
              <a:rPr lang="ar-EG" sz="6600" b="1" dirty="0"/>
              <a:t>يعبدُ دوماً فلا رب يجيبْ</a:t>
            </a:r>
          </a:p>
          <a:p>
            <a:pPr algn="ctr"/>
            <a:r>
              <a:rPr lang="ar-EG" sz="6600" b="1" dirty="0"/>
              <a:t>وهوَ يصرخُ: آه من ينقذني</a:t>
            </a:r>
          </a:p>
          <a:p>
            <a:pPr algn="ctr"/>
            <a:r>
              <a:rPr lang="ar-EG" sz="6600" b="1" dirty="0"/>
              <a:t>إنها بشارتك لا تؤخر خدمتك</a:t>
            </a:r>
          </a:p>
          <a:p>
            <a:pPr algn="ctr"/>
            <a:r>
              <a:rPr lang="ar-EG" sz="6600" b="1" dirty="0"/>
              <a:t>قــــد طـــــــالَ الزمــــــانْ</a:t>
            </a:r>
            <a:endParaRPr lang="en-US" sz="6600" b="1" dirty="0"/>
          </a:p>
          <a:p>
            <a:pPr algn="ctr" rtl="1"/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923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6600" b="1" dirty="0"/>
          </a:p>
          <a:p>
            <a:pPr algn="ctr"/>
            <a:r>
              <a:rPr lang="ar-EG" sz="6600" b="1" dirty="0"/>
              <a:t> كل يـومٍ بعد يـومٍ من جديدْ</a:t>
            </a:r>
          </a:p>
          <a:p>
            <a:pPr algn="ctr"/>
            <a:r>
              <a:rPr lang="ar-EG" sz="6600" b="1" dirty="0"/>
              <a:t>مجدوا من قادرُ الموت يبيدْ</a:t>
            </a:r>
          </a:p>
          <a:p>
            <a:pPr algn="ctr"/>
            <a:r>
              <a:rPr lang="ar-EG" sz="6600" b="1" dirty="0"/>
              <a:t>ولنقرب كل من هو في الظلامْ</a:t>
            </a:r>
          </a:p>
          <a:p>
            <a:pPr algn="ctr"/>
            <a:r>
              <a:rPr lang="ar-EG" sz="6600" b="1" dirty="0"/>
              <a:t>بغية خلاصــهِ بغية نجاتــهِ</a:t>
            </a:r>
          </a:p>
          <a:p>
            <a:pPr algn="ctr"/>
            <a:r>
              <a:rPr lang="ar-EG" sz="6600" b="1" dirty="0"/>
              <a:t>مـــــن يــــــد الشيـــــطانْ</a:t>
            </a:r>
            <a:endParaRPr lang="en-US" sz="6600" b="1" dirty="0"/>
          </a:p>
          <a:p>
            <a:pPr algn="ctr" rtl="1"/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8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  <a:endParaRPr lang="ar-EG" sz="6600" b="1" dirty="0"/>
          </a:p>
          <a:p>
            <a:pPr algn="ctr"/>
            <a:r>
              <a:rPr lang="ar-EG" sz="6600" b="1" dirty="0"/>
              <a:t>في الحياة سيرنا ليت يكونْ</a:t>
            </a:r>
          </a:p>
          <a:p>
            <a:pPr algn="ctr"/>
            <a:r>
              <a:rPr lang="ar-EG" sz="6600" b="1" dirty="0"/>
              <a:t>بانتظامٍ وهدوءٍ وسكــونْ</a:t>
            </a:r>
          </a:p>
          <a:p>
            <a:pPr algn="ctr"/>
            <a:r>
              <a:rPr lang="ar-EG" sz="6600" b="1" dirty="0"/>
              <a:t>خدمةُ فادينا ليست بالكلامْ</a:t>
            </a:r>
          </a:p>
          <a:p>
            <a:pPr algn="ctr"/>
            <a:r>
              <a:rPr lang="ar-EG" sz="6600" b="1" dirty="0"/>
              <a:t>إنها شهادة إنها عبـــادة</a:t>
            </a:r>
          </a:p>
          <a:p>
            <a:pPr algn="ctr"/>
            <a:r>
              <a:rPr lang="ar-EG" sz="6600" b="1" dirty="0" err="1"/>
              <a:t>ثـــــــقـــــهْ</a:t>
            </a:r>
            <a:r>
              <a:rPr lang="ar-EG" sz="6600" b="1" dirty="0"/>
              <a:t> وإيمــــــانْ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98</Words>
  <Application>Microsoft Office PowerPoint</Application>
  <PresentationFormat>عرض على الشاشة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240</cp:revision>
  <dcterms:created xsi:type="dcterms:W3CDTF">2021-12-07T14:30:00Z</dcterms:created>
  <dcterms:modified xsi:type="dcterms:W3CDTF">2024-01-08T09:11:53Z</dcterms:modified>
</cp:coreProperties>
</file>