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99" r:id="rId3"/>
    <p:sldId id="398" r:id="rId4"/>
    <p:sldId id="40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398"/>
            <p14:sldId id="4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2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إن أحيا مع المسيح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90002"/>
            <a:ext cx="9982199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/>
              <a:t>إن أحيا مع المسيح</a:t>
            </a:r>
            <a:endParaRPr lang="en-US" sz="8800" b="1" dirty="0"/>
          </a:p>
          <a:p>
            <a:pPr algn="ctr"/>
            <a:r>
              <a:rPr lang="ar-EG" sz="8800" b="1" dirty="0"/>
              <a:t> أحيا كما يريد</a:t>
            </a:r>
            <a:r>
              <a:rPr lang="en-US" sz="3600" dirty="0"/>
              <a:t> </a:t>
            </a:r>
            <a:endParaRPr lang="en-US" sz="8800" dirty="0"/>
          </a:p>
          <a:p>
            <a:pPr algn="ctr"/>
            <a:r>
              <a:rPr lang="ar-EG" sz="8800" b="1" dirty="0"/>
              <a:t>ناقضاً هيكل نفسي</a:t>
            </a:r>
            <a:endParaRPr lang="en-US" sz="8800" b="1" dirty="0"/>
          </a:p>
          <a:p>
            <a:pPr algn="ctr"/>
            <a:r>
              <a:rPr lang="ar-EG" sz="8800" b="1" dirty="0"/>
              <a:t> حتى هو يزيد</a:t>
            </a:r>
            <a:endParaRPr lang="en-US" sz="8800" b="1" dirty="0"/>
          </a:p>
          <a:p>
            <a:pPr algn="ctr"/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26460"/>
            <a:ext cx="9982199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8800" b="1" dirty="0"/>
          </a:p>
          <a:p>
            <a:pPr algn="ctr"/>
            <a:r>
              <a:rPr lang="ar-EG" sz="8800" b="1" dirty="0"/>
              <a:t>فأدخل العمق معه</a:t>
            </a:r>
            <a:endParaRPr lang="en-US" sz="8800" b="1" dirty="0"/>
          </a:p>
          <a:p>
            <a:pPr algn="ctr"/>
            <a:r>
              <a:rPr lang="ar-EG" sz="8800" b="1" dirty="0"/>
              <a:t> وأنمو في الشركة</a:t>
            </a:r>
            <a:endParaRPr lang="en-US" sz="8800" b="1" dirty="0"/>
          </a:p>
          <a:p>
            <a:pPr algn="ctr"/>
            <a:r>
              <a:rPr lang="en-US" sz="8800" b="1" dirty="0"/>
              <a:t> </a:t>
            </a:r>
            <a:r>
              <a:rPr lang="ar-EG" sz="8800" b="1" dirty="0" err="1"/>
              <a:t>لأحيا</a:t>
            </a:r>
            <a:r>
              <a:rPr lang="ar-EG" sz="8800" b="1" dirty="0"/>
              <a:t> وسط العالم</a:t>
            </a:r>
            <a:endParaRPr lang="en-US" sz="8800" b="1" dirty="0"/>
          </a:p>
          <a:p>
            <a:pPr algn="ctr"/>
            <a:r>
              <a:rPr lang="ar-EG" sz="8800" b="1" dirty="0"/>
              <a:t> مسبباً بركة</a:t>
            </a:r>
            <a:endParaRPr lang="en-US" sz="8800" b="1" dirty="0"/>
          </a:p>
          <a:p>
            <a:pPr algn="ctr"/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533400"/>
            <a:ext cx="9982199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8000" b="1" dirty="0"/>
          </a:p>
          <a:p>
            <a:pPr algn="ctr"/>
            <a:r>
              <a:rPr lang="ar-EG" sz="8000" b="1" dirty="0"/>
              <a:t>أذهب بالبشارة</a:t>
            </a:r>
            <a:endParaRPr lang="en-US" sz="8000" b="1" dirty="0"/>
          </a:p>
          <a:p>
            <a:pPr algn="ctr"/>
            <a:r>
              <a:rPr lang="ar-EG" sz="8000" b="1" dirty="0"/>
              <a:t>لبعيد وقريب</a:t>
            </a:r>
          </a:p>
          <a:p>
            <a:pPr algn="ctr"/>
            <a:r>
              <a:rPr lang="ar-EG" sz="8800" b="1" dirty="0"/>
              <a:t>فالمسيــــح آت.. آت</a:t>
            </a:r>
            <a:endParaRPr lang="en-US" sz="8800" b="1" dirty="0"/>
          </a:p>
          <a:p>
            <a:pPr algn="ctr"/>
            <a:r>
              <a:rPr lang="ar-EG" sz="8800" b="1" dirty="0"/>
              <a:t>فيوم الرب قريب</a:t>
            </a:r>
            <a:r>
              <a:rPr lang="en-US" sz="3200" b="1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1805</TotalTime>
  <Words>45</Words>
  <Application>Microsoft Office PowerPoint</Application>
  <PresentationFormat>عرض على الشاشة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239</cp:revision>
  <dcterms:created xsi:type="dcterms:W3CDTF">2021-12-07T14:30:00Z</dcterms:created>
  <dcterms:modified xsi:type="dcterms:W3CDTF">2024-01-08T09:13:22Z</dcterms:modified>
</cp:coreProperties>
</file>