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98" r:id="rId3"/>
    <p:sldId id="39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إن اسمه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76833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1- </a:t>
            </a:r>
            <a:endParaRPr lang="ar-EG" sz="6600" b="1" dirty="0"/>
          </a:p>
          <a:p>
            <a:pPr algn="ctr" rtl="1"/>
            <a:r>
              <a:rPr lang="ar-SA" sz="6600" b="1" dirty="0"/>
              <a:t>إن اسمه يسوع   </a:t>
            </a:r>
            <a:endParaRPr lang="ar-EG" sz="6600" b="1" dirty="0"/>
          </a:p>
          <a:p>
            <a:pPr algn="ctr" rtl="1"/>
            <a:r>
              <a:rPr lang="ar-SA" sz="6600" b="1" dirty="0"/>
              <a:t>اسمه يسوع  مبهج القلوب</a:t>
            </a:r>
          </a:p>
          <a:p>
            <a:pPr algn="ctr" rtl="1"/>
            <a:r>
              <a:rPr lang="ar-SA" sz="6000" b="1" dirty="0"/>
              <a:t>يعتق كل أسير ويشفي القلب الكسير </a:t>
            </a:r>
            <a:endParaRPr lang="ar-EG" sz="6000" b="1" dirty="0"/>
          </a:p>
          <a:p>
            <a:pPr algn="ctr" rtl="1"/>
            <a:r>
              <a:rPr lang="ar-SA" sz="6600" b="1" dirty="0"/>
              <a:t>بل ويهدي التائهين في المسير</a:t>
            </a:r>
          </a:p>
          <a:p>
            <a:pPr algn="ctr"/>
            <a:br>
              <a:rPr lang="ar-SA" sz="6600" b="1" dirty="0"/>
            </a:br>
            <a:endParaRPr lang="ar-EG" sz="13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3033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2-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إن اسمك يسوع  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اسمك يسوع مبهج القلوب</a:t>
            </a:r>
          </a:p>
          <a:p>
            <a:pPr algn="ctr"/>
            <a:r>
              <a:rPr lang="ar-SA" sz="6000" b="1" dirty="0">
                <a:solidFill>
                  <a:srgbClr val="00582A"/>
                </a:solidFill>
              </a:rPr>
              <a:t>تعتق كل أسير وتشفي القلب الكسير </a:t>
            </a:r>
            <a:endParaRPr lang="ar-EG" sz="6000" b="1" dirty="0">
              <a:solidFill>
                <a:srgbClr val="00582A"/>
              </a:solidFill>
            </a:endParaRPr>
          </a:p>
          <a:p>
            <a:pPr algn="ctr"/>
            <a:r>
              <a:rPr lang="ar-SA" sz="6600" b="1" dirty="0">
                <a:solidFill>
                  <a:srgbClr val="00582A"/>
                </a:solidFill>
              </a:rPr>
              <a:t>بل وتهدي التائهين في المسير</a:t>
            </a: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1805</TotalTime>
  <Words>44</Words>
  <Application>Microsoft Office PowerPoint</Application>
  <PresentationFormat>عرض على الشاشة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239</cp:revision>
  <dcterms:created xsi:type="dcterms:W3CDTF">2021-12-07T14:30:00Z</dcterms:created>
  <dcterms:modified xsi:type="dcterms:W3CDTF">2024-01-08T09:15:17Z</dcterms:modified>
</cp:coreProperties>
</file>