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99" r:id="rId3"/>
    <p:sldId id="400" r:id="rId4"/>
    <p:sldId id="401" r:id="rId5"/>
    <p:sldId id="402" r:id="rId6"/>
    <p:sldId id="405" r:id="rId7"/>
    <p:sldId id="40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402"/>
            <p14:sldId id="405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إن الأشبال احتاجت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98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  <a:r>
              <a:rPr lang="ar-EG" sz="5400" b="1" dirty="0"/>
              <a:t> </a:t>
            </a:r>
          </a:p>
          <a:p>
            <a:pPr algn="ctr" rtl="1"/>
            <a:r>
              <a:rPr lang="ar-EG" sz="7200" b="1" dirty="0"/>
              <a:t>(إن الأشبال </a:t>
            </a:r>
            <a:r>
              <a:rPr lang="ar-EG" sz="7200" b="1" dirty="0" err="1"/>
              <a:t>إحتاجت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وإن جاعت الأسود </a:t>
            </a:r>
          </a:p>
          <a:p>
            <a:pPr algn="ctr" rtl="1"/>
            <a:r>
              <a:rPr lang="ar-EG" sz="7200" b="1" dirty="0"/>
              <a:t>نفسي بحبيبي طابت </a:t>
            </a:r>
          </a:p>
          <a:p>
            <a:pPr algn="ctr" rtl="1"/>
            <a:r>
              <a:rPr lang="ar-EG" sz="7200" b="1" dirty="0"/>
              <a:t>فيه الأفراح بتعود)2</a:t>
            </a:r>
            <a:br>
              <a:rPr lang="ar-EG" sz="7200" b="1" dirty="0"/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386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(فرحك مالي ضلوعي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في الشدة وفي الأزمات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أشبع ربي جوعي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عوض نفسي ما فات)2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7200" b="1" dirty="0"/>
              <a:t>(مهما الحزن يأتيني </a:t>
            </a:r>
          </a:p>
          <a:p>
            <a:pPr algn="ctr" rtl="1"/>
            <a:r>
              <a:rPr lang="ar-EG" sz="7200" b="1" dirty="0"/>
              <a:t>أو في الشدة بكيت </a:t>
            </a:r>
          </a:p>
          <a:p>
            <a:pPr algn="ctr" rtl="1"/>
            <a:r>
              <a:rPr lang="ar-EG" sz="7200" b="1" dirty="0"/>
              <a:t>أروح </a:t>
            </a:r>
            <a:r>
              <a:rPr lang="ar-EG" sz="7200" b="1" dirty="0" err="1"/>
              <a:t>لمين</a:t>
            </a:r>
            <a:r>
              <a:rPr lang="ar-EG" sz="7200" b="1" dirty="0"/>
              <a:t> يشفيني </a:t>
            </a:r>
          </a:p>
          <a:p>
            <a:pPr algn="ctr" rtl="1"/>
            <a:r>
              <a:rPr lang="ar-EG" sz="7200" b="1" dirty="0"/>
              <a:t>غيرك ربي ما لقيت)2 </a:t>
            </a:r>
            <a:br>
              <a:rPr lang="ar-EG" sz="7200" b="1" dirty="0"/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70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(فرحك مالي ضلوعي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في الشدة وفي الأزمات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أشبع ربي جوعي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عوض نفسي ما فات)2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4542"/>
            <a:ext cx="9982199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 </a:t>
            </a:r>
          </a:p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إملاني</a:t>
            </a:r>
            <a:r>
              <a:rPr lang="ar-EG" sz="7200" b="1" dirty="0"/>
              <a:t> ربي بروحك </a:t>
            </a:r>
          </a:p>
          <a:p>
            <a:pPr algn="ctr" rtl="1"/>
            <a:r>
              <a:rPr lang="ar-EG" sz="7200" b="1" dirty="0"/>
              <a:t>أفرح بيك باستمرار </a:t>
            </a:r>
          </a:p>
          <a:p>
            <a:pPr algn="ctr" rtl="1"/>
            <a:r>
              <a:rPr lang="ar-EG" sz="7200" b="1" dirty="0"/>
              <a:t>قدس روحي بجروحك </a:t>
            </a:r>
          </a:p>
          <a:p>
            <a:pPr algn="ctr" rtl="1"/>
            <a:r>
              <a:rPr lang="ar-EG" sz="7200" b="1" dirty="0"/>
              <a:t>أحيا كلهيب من نار)2 </a:t>
            </a:r>
            <a:br>
              <a:rPr lang="ar-EG" sz="7200" b="1" dirty="0"/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(فرحك مالي ضلوعي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في الشدة وفي الأزمات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اشبع ربي جوعي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عوض نفسي ما فات)2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1811</TotalTime>
  <Words>121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241</cp:revision>
  <dcterms:created xsi:type="dcterms:W3CDTF">2021-12-07T14:30:00Z</dcterms:created>
  <dcterms:modified xsi:type="dcterms:W3CDTF">2024-01-08T09:22:03Z</dcterms:modified>
</cp:coreProperties>
</file>