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403" r:id="rId4"/>
    <p:sldId id="400" r:id="rId5"/>
    <p:sldId id="401" r:id="rId6"/>
    <p:sldId id="405" r:id="rId7"/>
    <p:sldId id="40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3"/>
            <p14:sldId id="400"/>
            <p14:sldId id="401"/>
            <p14:sldId id="405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3" d="100"/>
          <a:sy n="73" d="100"/>
        </p:scale>
        <p:origin x="73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إن الرب يخرج للحرب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99670"/>
            <a:ext cx="9982199" cy="579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latin typeface="Times New Roman" pitchFamily="26" charset="0"/>
              </a:rPr>
              <a:t>1-</a:t>
            </a:r>
            <a:endParaRPr lang="ar-EG" sz="7200" b="1" dirty="0">
              <a:latin typeface="Times New Roman" pitchFamily="26" charset="0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" pitchFamily="26" charset="0"/>
              </a:rPr>
              <a:t>إن الرب يخرج للحرب               جيشه جبابرة بأس</a:t>
            </a:r>
            <a:endParaRPr lang="ar-EG" sz="7200" b="1" dirty="0">
              <a:latin typeface="Times New Roman" pitchFamily="26" charset="0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" pitchFamily="26" charset="0"/>
              </a:rPr>
              <a:t>إيماننا يسحق عدونا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0423"/>
            <a:ext cx="9982199" cy="5180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SA" sz="7200" b="1" dirty="0">
                <a:latin typeface="Times New Roman" pitchFamily="26" charset="0"/>
              </a:rPr>
              <a:t>نركض في موكب النصر</a:t>
            </a:r>
            <a:endParaRPr lang="ar-EG" sz="7200" b="1" dirty="0">
              <a:latin typeface="Times New Roman" pitchFamily="26" charset="0"/>
            </a:endParaRPr>
          </a:p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ar-SA" sz="7200" b="1" dirty="0">
                <a:latin typeface="Times New Roman" pitchFamily="26" charset="0"/>
              </a:rPr>
              <a:t>نهزم أجناد الشر </a:t>
            </a:r>
            <a:endParaRPr lang="ar-EG" sz="7200" b="1" dirty="0">
              <a:latin typeface="Times New Roman" pitchFamily="26" charset="0"/>
            </a:endParaRP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Times New Roman" pitchFamily="26" charset="0"/>
              </a:rPr>
              <a:t>نُزمجرُ أمام عدونا</a:t>
            </a:r>
          </a:p>
        </p:txBody>
      </p:sp>
    </p:spTree>
    <p:extLst>
      <p:ext uri="{BB962C8B-B14F-4D97-AF65-F5344CB8AC3E}">
        <p14:creationId xmlns:p14="http://schemas.microsoft.com/office/powerpoint/2010/main" val="66902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3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Times New Roman" pitchFamily="26" charset="0"/>
              </a:rPr>
              <a:t>القرار:</a:t>
            </a: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فيسوع ملك الملوكِ</a:t>
            </a:r>
            <a:endParaRPr lang="ar-EG" sz="7200" b="1" dirty="0">
              <a:solidFill>
                <a:srgbClr val="00582A"/>
              </a:solidFill>
              <a:latin typeface="Times New Roman" pitchFamily="26" charset="0"/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هو رب الاربابِ</a:t>
            </a:r>
            <a:endParaRPr lang="ar-EG" sz="7200" b="1" dirty="0">
              <a:solidFill>
                <a:srgbClr val="00582A"/>
              </a:solidFill>
              <a:latin typeface="Times New Roman" pitchFamily="26" charset="0"/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 أبواب الجحيم</a:t>
            </a:r>
            <a:endParaRPr lang="ar-EG" sz="7200" b="1" dirty="0">
              <a:solidFill>
                <a:srgbClr val="00582A"/>
              </a:solidFill>
              <a:latin typeface="Times New Roman" pitchFamily="26" charset="0"/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لن تقوي علينا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2400"/>
            <a:ext cx="9982199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ar-EG" sz="6000" b="1" dirty="0">
                <a:solidFill>
                  <a:srgbClr val="001E0E"/>
                </a:solidFill>
                <a:latin typeface="Times New Roman" pitchFamily="26" charset="0"/>
              </a:rPr>
              <a:t>2-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ar-SA" sz="7200" b="1" dirty="0">
                <a:solidFill>
                  <a:srgbClr val="001E0E"/>
                </a:solidFill>
                <a:latin typeface="Times New Roman" pitchFamily="26" charset="0"/>
              </a:rPr>
              <a:t>نهجمُ نُعلنُ اسم الرب</a:t>
            </a:r>
            <a:endParaRPr lang="ar-EG" sz="7200" b="1" dirty="0">
              <a:solidFill>
                <a:srgbClr val="001E0E"/>
              </a:solidFill>
              <a:latin typeface="Times New Roman" pitchFamily="26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ar-SA" sz="7200" b="1" dirty="0">
                <a:solidFill>
                  <a:srgbClr val="001E0E"/>
                </a:solidFill>
                <a:latin typeface="Times New Roman" pitchFamily="26" charset="0"/>
              </a:rPr>
              <a:t>ننطقُ بسلطان الحق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ar-SA" sz="7200" b="1" dirty="0">
                <a:solidFill>
                  <a:srgbClr val="001E0E"/>
                </a:solidFill>
                <a:latin typeface="Times New Roman" pitchFamily="26" charset="0"/>
              </a:rPr>
              <a:t>ورعبُنا يرهبُ عدونـا</a:t>
            </a:r>
          </a:p>
          <a:p>
            <a:pPr algn="ctr">
              <a:spcBef>
                <a:spcPts val="600"/>
              </a:spcBef>
            </a:pPr>
            <a:endParaRPr lang="ar-SA" sz="6000" b="1" dirty="0">
              <a:solidFill>
                <a:srgbClr val="001E0E"/>
              </a:solidFill>
              <a:latin typeface="Times New Roman" pitchFamily="2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1911"/>
            <a:ext cx="9982199" cy="5026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ar-SA" sz="7200" b="1" dirty="0">
                <a:solidFill>
                  <a:srgbClr val="001E0E"/>
                </a:solidFill>
                <a:latin typeface="Times New Roman" pitchFamily="26" charset="0"/>
              </a:rPr>
              <a:t>نكسرُ قيود الاسر </a:t>
            </a:r>
            <a:endParaRPr lang="ar-EG" sz="7200" b="1" dirty="0">
              <a:solidFill>
                <a:srgbClr val="001E0E"/>
              </a:solidFill>
              <a:latin typeface="Times New Roman" pitchFamily="26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ar-SA" sz="7200" b="1" dirty="0">
                <a:solidFill>
                  <a:srgbClr val="001E0E"/>
                </a:solidFill>
                <a:latin typeface="Times New Roman" pitchFamily="26" charset="0"/>
              </a:rPr>
              <a:t>نطلقُ سراح الشعب </a:t>
            </a:r>
            <a:endParaRPr lang="ar-EG" sz="7200" b="1" dirty="0">
              <a:solidFill>
                <a:srgbClr val="001E0E"/>
              </a:solidFill>
              <a:latin typeface="Times New Roman" pitchFamily="26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ar-SA" sz="7200" b="1" dirty="0">
                <a:solidFill>
                  <a:srgbClr val="001E0E"/>
                </a:solidFill>
                <a:latin typeface="Times New Roman" pitchFamily="26" charset="0"/>
              </a:rPr>
              <a:t>ونسترد ما</a:t>
            </a:r>
            <a:r>
              <a:rPr lang="ar-EG" sz="7200" b="1" dirty="0">
                <a:solidFill>
                  <a:srgbClr val="001E0E"/>
                </a:solidFill>
                <a:latin typeface="Times New Roman" pitchFamily="26" charset="0"/>
              </a:rPr>
              <a:t> </a:t>
            </a:r>
            <a:r>
              <a:rPr lang="ar-SA" sz="7200" b="1" dirty="0">
                <a:solidFill>
                  <a:srgbClr val="001E0E"/>
                </a:solidFill>
                <a:latin typeface="Times New Roman" pitchFamily="26" charset="0"/>
              </a:rPr>
              <a:t>سلبه عدونا </a:t>
            </a:r>
          </a:p>
        </p:txBody>
      </p:sp>
    </p:spTree>
    <p:extLst>
      <p:ext uri="{BB962C8B-B14F-4D97-AF65-F5344CB8AC3E}">
        <p14:creationId xmlns:p14="http://schemas.microsoft.com/office/powerpoint/2010/main" val="4146898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3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Times New Roman" pitchFamily="26" charset="0"/>
              </a:rPr>
              <a:t>القرار:</a:t>
            </a: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فيسوع ملك الملوكِ</a:t>
            </a:r>
            <a:endParaRPr lang="ar-EG" sz="7200" b="1" dirty="0">
              <a:solidFill>
                <a:srgbClr val="00582A"/>
              </a:solidFill>
              <a:latin typeface="Times New Roman" pitchFamily="26" charset="0"/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هو رب الاربابِ</a:t>
            </a:r>
            <a:endParaRPr lang="ar-EG" sz="7200" b="1" dirty="0">
              <a:solidFill>
                <a:srgbClr val="00582A"/>
              </a:solidFill>
              <a:latin typeface="Times New Roman" pitchFamily="26" charset="0"/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 أبواب الجحيم</a:t>
            </a:r>
            <a:endParaRPr lang="ar-EG" sz="7200" b="1" dirty="0">
              <a:solidFill>
                <a:srgbClr val="00582A"/>
              </a:solidFill>
              <a:latin typeface="Times New Roman" pitchFamily="26" charset="0"/>
            </a:endParaRPr>
          </a:p>
          <a:p>
            <a:pPr algn="ctr"/>
            <a:r>
              <a:rPr lang="ar-SA" sz="7200" b="1" dirty="0">
                <a:solidFill>
                  <a:srgbClr val="00582A"/>
                </a:solidFill>
                <a:latin typeface="Times New Roman" pitchFamily="26" charset="0"/>
              </a:rPr>
              <a:t>لن تقوي علينا</a:t>
            </a:r>
          </a:p>
        </p:txBody>
      </p:sp>
    </p:spTree>
    <p:extLst>
      <p:ext uri="{BB962C8B-B14F-4D97-AF65-F5344CB8AC3E}">
        <p14:creationId xmlns:p14="http://schemas.microsoft.com/office/powerpoint/2010/main" val="429090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1814</TotalTime>
  <Words>75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241</cp:revision>
  <dcterms:created xsi:type="dcterms:W3CDTF">2021-12-07T14:30:00Z</dcterms:created>
  <dcterms:modified xsi:type="dcterms:W3CDTF">2024-01-09T13:08:46Z</dcterms:modified>
</cp:coreProperties>
</file>