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99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85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1079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إن أُنسى من أمي الحنون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102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8000" b="1" dirty="0"/>
              <a:t>إن أنسى من أمي الحنون</a:t>
            </a:r>
            <a:br>
              <a:rPr lang="ar-EG" sz="8000" b="1" dirty="0"/>
            </a:br>
            <a:r>
              <a:rPr lang="ar-EG" sz="8000" b="1" dirty="0"/>
              <a:t>أحضان ربي لي تصون </a:t>
            </a:r>
          </a:p>
          <a:p>
            <a:pPr algn="ctr" rtl="1"/>
            <a:r>
              <a:rPr lang="ar-EG" sz="8000" b="1" dirty="0"/>
              <a:t>أعز عنده البنون</a:t>
            </a:r>
          </a:p>
          <a:p>
            <a:pPr algn="ctr" rtl="1"/>
            <a:r>
              <a:rPr lang="ar-EG" sz="8000" b="1" dirty="0"/>
              <a:t>فكيف ينساني 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02920"/>
            <a:ext cx="9982199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قرار: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(فكيف ينساني)2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إن نسيت الأم الرضيع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ربي لا ينساني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102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8000" b="1" dirty="0"/>
              <a:t>إن ينسى من أم ولد</a:t>
            </a:r>
          </a:p>
          <a:p>
            <a:pPr algn="ctr" rtl="1"/>
            <a:r>
              <a:rPr lang="ar-EG" sz="8000" b="1" dirty="0"/>
              <a:t>يبقى له الرب سند</a:t>
            </a:r>
          </a:p>
          <a:p>
            <a:pPr algn="ctr" rtl="1"/>
            <a:r>
              <a:rPr lang="ar-EG" sz="8000" b="1" dirty="0"/>
              <a:t>محصى لي شعري بالعدد</a:t>
            </a:r>
          </a:p>
          <a:p>
            <a:pPr algn="ctr" rtl="1"/>
            <a:r>
              <a:rPr lang="ar-EG" sz="8000" b="1" dirty="0"/>
              <a:t>فكيف ينساني</a:t>
            </a:r>
          </a:p>
          <a:p>
            <a:pPr algn="ctr"/>
            <a:br>
              <a:rPr lang="ar-EG" sz="8000" b="1" dirty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02920"/>
            <a:ext cx="9982199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قرار: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(فكيف ينساني)2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إن نسيت الأم الرضيع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ربي لا ينساني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5829"/>
            <a:ext cx="9982199" cy="102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8000" b="1" dirty="0"/>
              <a:t>عصفور دور إن سقط</a:t>
            </a:r>
          </a:p>
          <a:p>
            <a:pPr algn="ctr" rtl="1"/>
            <a:r>
              <a:rPr lang="ar-EG" sz="8000" b="1" dirty="0"/>
              <a:t>ينسى من الناس فقط</a:t>
            </a:r>
          </a:p>
          <a:p>
            <a:pPr algn="ctr" rtl="1"/>
            <a:r>
              <a:rPr lang="ar-EG" sz="8000" b="1" dirty="0"/>
              <a:t>يسوع لا ينساه قط</a:t>
            </a:r>
          </a:p>
          <a:p>
            <a:pPr algn="ctr" rtl="1"/>
            <a:r>
              <a:rPr lang="ar-EG" sz="8000" b="1" dirty="0"/>
              <a:t>فكيف ينساني</a:t>
            </a:r>
          </a:p>
          <a:p>
            <a:pPr algn="ctr"/>
            <a:br>
              <a:rPr lang="ar-EG" sz="8000" b="1" dirty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02920"/>
            <a:ext cx="9982199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قرار: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(فكيف ينساني)2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إن نسيت الأم الرضيع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ربي لا ينساني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05829"/>
            <a:ext cx="9982199" cy="102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8000" b="1" dirty="0"/>
              <a:t>من أجلي الشوك </a:t>
            </a:r>
            <a:r>
              <a:rPr lang="ar-EG" sz="8000" b="1" dirty="0" err="1"/>
              <a:t>إقتني</a:t>
            </a:r>
            <a:endParaRPr lang="ar-EG" sz="8000" b="1" dirty="0"/>
          </a:p>
          <a:p>
            <a:pPr algn="ctr" rtl="1"/>
            <a:r>
              <a:rPr lang="ar-EG" sz="8000" b="1" dirty="0"/>
              <a:t>كذلك بالطير </a:t>
            </a:r>
            <a:r>
              <a:rPr lang="ar-EG" sz="8000" b="1" dirty="0" err="1"/>
              <a:t>إعتنى</a:t>
            </a:r>
            <a:endParaRPr lang="ar-EG" sz="8000" b="1" dirty="0"/>
          </a:p>
          <a:p>
            <a:pPr algn="ctr" rtl="1"/>
            <a:r>
              <a:rPr lang="ar-EG" sz="8000" b="1" dirty="0"/>
              <a:t>أفضل منهما أنا </a:t>
            </a:r>
          </a:p>
          <a:p>
            <a:pPr algn="ctr" rtl="1"/>
            <a:r>
              <a:rPr lang="ar-EG" sz="8000" b="1" dirty="0"/>
              <a:t>فكيف ينساني</a:t>
            </a:r>
          </a:p>
          <a:p>
            <a:pPr algn="ctr"/>
            <a:br>
              <a:rPr lang="ar-EG" sz="8000" b="1" dirty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02920"/>
            <a:ext cx="9982199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قرار: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(فكيف ينساني)2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إن نسيت الأم الرضيع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ربي لا ينساني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1815</TotalTime>
  <Words>145</Words>
  <Application>Microsoft Office PowerPoint</Application>
  <PresentationFormat>عرض على الشاشة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242</cp:revision>
  <dcterms:created xsi:type="dcterms:W3CDTF">2021-12-07T14:30:00Z</dcterms:created>
  <dcterms:modified xsi:type="dcterms:W3CDTF">2024-01-09T13:11:34Z</dcterms:modified>
</cp:coreProperties>
</file>