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11" r:id="rId9"/>
    <p:sldId id="412" r:id="rId10"/>
    <p:sldId id="407" r:id="rId11"/>
    <p:sldId id="408" r:id="rId12"/>
    <p:sldId id="413" r:id="rId13"/>
    <p:sldId id="41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11"/>
            <p14:sldId id="412"/>
            <p14:sldId id="407"/>
            <p14:sldId id="408"/>
            <p14:sldId id="413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2" d="100"/>
          <a:sy n="52" d="100"/>
        </p:scale>
        <p:origin x="4" y="2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آن أوان الانطلاق بانتصار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3100"/>
            <a:ext cx="9982199" cy="1115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وعندما يحل روح </a:t>
            </a:r>
          </a:p>
          <a:p>
            <a:pPr algn="ctr" rtl="1"/>
            <a:r>
              <a:rPr lang="ar-EG" sz="7200" b="1" dirty="0"/>
              <a:t>الانتعاش ويلهب القلب</a:t>
            </a:r>
          </a:p>
          <a:p>
            <a:pPr algn="ctr" rtl="1"/>
            <a:r>
              <a:rPr lang="ar-EG" sz="7200" b="1" dirty="0"/>
              <a:t>بنار بالكرمة العظمى أكون</a:t>
            </a:r>
          </a:p>
          <a:p>
            <a:pPr algn="ctr" rtl="1"/>
            <a:r>
              <a:rPr lang="ar-EG" sz="7200" b="1" dirty="0"/>
              <a:t> كل حين غصناً تغطية الثمار</a:t>
            </a: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11435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تعود لي يا رب </a:t>
            </a:r>
          </a:p>
          <a:p>
            <a:pPr algn="ctr" rtl="1"/>
            <a:r>
              <a:rPr lang="ar-EG" sz="8000" b="1" dirty="0"/>
              <a:t>بهجة الخلاص </a:t>
            </a:r>
          </a:p>
          <a:p>
            <a:pPr algn="ctr" rtl="1"/>
            <a:r>
              <a:rPr lang="ar-EG" sz="8000" b="1" dirty="0"/>
              <a:t>يشع مني فيض نور</a:t>
            </a:r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2200"/>
            <a:ext cx="9982199" cy="835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آتي إليك طالباً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غمري بروحك الغني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الآن في هذا المكان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الآن في هذا المكان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2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79187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ومن هنا لن أذهب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إلا إذا استجبت لي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وهكذا أنطلق بقوة يا سيدي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منتعشاً طول الزمان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982754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3676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7200" b="1" dirty="0"/>
              <a:t>آن أوان الانطلاق بانتصار </a:t>
            </a:r>
          </a:p>
          <a:p>
            <a:pPr algn="ctr" rtl="1"/>
            <a:r>
              <a:rPr lang="ar-EG" sz="7200" b="1" dirty="0"/>
              <a:t>اليوم يوم الانتصار</a:t>
            </a:r>
          </a:p>
          <a:p>
            <a:pPr algn="ctr" rtl="1"/>
            <a:r>
              <a:rPr lang="ar-EG" sz="7200" b="1" dirty="0"/>
              <a:t>إلى متى أحيا لك بلا حراك </a:t>
            </a:r>
          </a:p>
          <a:p>
            <a:pPr algn="ctr" rtl="1"/>
            <a:r>
              <a:rPr lang="ar-EG" sz="7200" b="1" dirty="0"/>
              <a:t>إلى متى أخشى الغمار</a:t>
            </a: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55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سأدخل العمق </a:t>
            </a:r>
          </a:p>
          <a:p>
            <a:pPr algn="ctr" rtl="1"/>
            <a:r>
              <a:rPr lang="ar-EG" sz="8800" b="1" dirty="0"/>
              <a:t>إلى النهر الكبير </a:t>
            </a:r>
          </a:p>
          <a:p>
            <a:pPr algn="ctr" rtl="1"/>
            <a:r>
              <a:rPr lang="ar-EG" sz="8800" b="1" dirty="0"/>
              <a:t>مللت شاطئ الفتور</a:t>
            </a:r>
            <a:endParaRPr lang="ar-SA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2200"/>
            <a:ext cx="9982199" cy="835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آتي إليك طالباً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غمري بروحك الغني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الآن في هذا المكان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الآن في هذا المكان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79187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ومن هنا لن أذهب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إلا إذا استجبت لي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وهكذا أنطلق بقوة يا سيدي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منتعشاً طول الزمان</a:t>
            </a: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73100"/>
            <a:ext cx="9982199" cy="1115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يا رب حررني إلى التمام </a:t>
            </a:r>
          </a:p>
          <a:p>
            <a:pPr algn="ctr" rtl="1"/>
            <a:r>
              <a:rPr lang="ar-EG" sz="7200" b="1" dirty="0"/>
              <a:t>من قيود عالم الدمار</a:t>
            </a:r>
          </a:p>
          <a:p>
            <a:pPr algn="ctr" rtl="1"/>
            <a:r>
              <a:rPr lang="ar-EG" sz="7200" b="1" dirty="0"/>
              <a:t>كي روحك الفياض روح </a:t>
            </a:r>
          </a:p>
          <a:p>
            <a:pPr algn="ctr" rtl="1"/>
            <a:r>
              <a:rPr lang="ar-EG" sz="7200" b="1" dirty="0"/>
              <a:t>الانتعاش يملأ قلبي بانهمار</a:t>
            </a:r>
            <a:br>
              <a:rPr lang="ar-EG" sz="8000" dirty="0"/>
            </a:br>
            <a:br>
              <a:rPr lang="ar-EG" sz="8000" dirty="0"/>
            </a:br>
            <a:r>
              <a:rPr lang="ar-EG" sz="8000" dirty="0"/>
              <a:t> 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32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وقوة من </a:t>
            </a:r>
            <a:r>
              <a:rPr lang="ar-EG" sz="8000" b="1" dirty="0" err="1"/>
              <a:t>الأعالي</a:t>
            </a:r>
            <a:r>
              <a:rPr lang="ar-EG" sz="8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أعطني جدد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شبابي كالنسور</a:t>
            </a:r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2200"/>
            <a:ext cx="9982199" cy="835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آتي إليك طالباً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غمري بروحك الغني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الآن في هذا المكان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الآن في هذا المكان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3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79187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ومن هنا لن أذهب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إلا إذا استجبت لي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وهكذا أنطلق بقوة يا سيدي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582A"/>
                </a:solidFill>
              </a:rPr>
              <a:t>منتعشاً طول الزمان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284181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196</Words>
  <Application>Microsoft Office PowerPoint</Application>
  <PresentationFormat>عرض على الشاشة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2024-01-09T13:18:07Z</dcterms:modified>
</cp:coreProperties>
</file>