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5" r:id="rId6"/>
    <p:sldId id="403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5"/>
            <p14:sldId id="403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-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3048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 </a:t>
            </a:r>
          </a:p>
          <a:p>
            <a:pPr algn="ctr" rtl="1"/>
            <a:r>
              <a:rPr lang="ar-EG" sz="6600" b="1" dirty="0"/>
              <a:t> </a:t>
            </a:r>
            <a:r>
              <a:rPr lang="ar-EG" sz="6600" b="1" dirty="0" err="1"/>
              <a:t>ان</a:t>
            </a:r>
            <a:r>
              <a:rPr lang="ar-EG" sz="6600" b="1" dirty="0"/>
              <a:t> زرعت اليوم يا نفسي</a:t>
            </a:r>
          </a:p>
          <a:p>
            <a:pPr algn="ctr" rtl="1"/>
            <a:r>
              <a:rPr lang="ar-EG" sz="6600" b="1" dirty="0"/>
              <a:t> فسادا وخصام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513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</a:t>
            </a:r>
            <a:br>
              <a:rPr lang="ar-EG" sz="5400" b="1" dirty="0"/>
            </a:br>
            <a:r>
              <a:rPr lang="ar-EG" sz="5400" b="1" dirty="0"/>
              <a:t>إن زرعتِ اليومَ يا نفسي فسادًا وخصام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تحصدين الشرَّ يوما من بعيدٍ أو قريب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شهواتُ العين يا نفسي سُهادٌ وحِمام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وفِراقٌ وصراعٌ وعذابٌ في اللهيب</a:t>
            </a:r>
          </a:p>
          <a:p>
            <a:pPr algn="ctr" rtl="1">
              <a:lnSpc>
                <a:spcPct val="150000"/>
              </a:lnSpc>
            </a:pPr>
            <a:br>
              <a:rPr lang="ar-EG" sz="54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تبتُ والتوبةُ 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زيَّنت فِكري وروحي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فغدت نفسي الحزينة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تتعزى عن جُروحي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10760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</a:t>
            </a:r>
            <a:br>
              <a:rPr lang="ar-EG" sz="5400" b="1" dirty="0"/>
            </a:br>
            <a:r>
              <a:rPr lang="ar-EG" sz="5400" b="1" dirty="0"/>
              <a:t> كم تمرَّدتِ بعنفٍ ونزفتِ من دماء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ومشَيْتِ في دُروب الــجهلِ والُحمقِ المُعيب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كم ظَلمتِ وظُلمتِ آهِ يا نفسي كَفَى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فاذكري الله بأيام الشبابِ لا المشيب</a:t>
            </a:r>
          </a:p>
          <a:p>
            <a:pPr algn="ctr" rtl="1">
              <a:lnSpc>
                <a:spcPct val="150000"/>
              </a:lnSpc>
            </a:pP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تبتُ والتوبةُ 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زيَّنت فِكري وروحي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فغدت نفسي الحزينة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تتعزى عن جُروحي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6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-140966"/>
            <a:ext cx="9144001" cy="9513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3-</a:t>
            </a:r>
            <a:br>
              <a:rPr lang="ar-EG" sz="5400" b="1" dirty="0"/>
            </a:br>
            <a:r>
              <a:rPr lang="ar-EG" sz="5400" b="1" dirty="0"/>
              <a:t> واسجدي لله يا نفسي فقد حان المغيب</a:t>
            </a:r>
          </a:p>
          <a:p>
            <a:pPr algn="ctr" rtl="1">
              <a:lnSpc>
                <a:spcPct val="150000"/>
              </a:lnSpc>
            </a:pPr>
            <a:r>
              <a:rPr lang="ar-EG" sz="5200" b="1" dirty="0"/>
              <a:t>واستريحي من عناء الــفكرِ فالفكرُ رهيب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واطرحي عنكِ ثياب الكبرياءِ والغرور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وارتدي البرَّ رداءً من يدِ الفادي الحبيب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تبتُ والتوبةُ 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زيَّنت فِكري وروحي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فغدت نفسي الحزينة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تتعزى عن جُروحي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71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</TotalTime>
  <Words>146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2024-01-09T13:22:27Z</dcterms:modified>
</cp:coreProperties>
</file>