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99" r:id="rId3"/>
    <p:sldId id="400" r:id="rId4"/>
    <p:sldId id="401" r:id="rId5"/>
    <p:sldId id="405" r:id="rId6"/>
    <p:sldId id="403" r:id="rId7"/>
    <p:sldId id="406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9"/>
            <p14:sldId id="400"/>
            <p14:sldId id="401"/>
            <p14:sldId id="405"/>
            <p14:sldId id="403"/>
            <p14:sldId id="4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-4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304800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ترنيمة </a:t>
            </a:r>
          </a:p>
          <a:p>
            <a:pPr algn="ctr" rtl="1"/>
            <a:r>
              <a:rPr lang="ar-EG" sz="6600" b="1" dirty="0"/>
              <a:t> </a:t>
            </a:r>
            <a:r>
              <a:rPr lang="ar-EG" sz="6600" b="1" dirty="0" err="1"/>
              <a:t>ان</a:t>
            </a:r>
            <a:r>
              <a:rPr lang="ar-EG" sz="6600" b="1" dirty="0"/>
              <a:t> زرعت اليوم يا نفسي</a:t>
            </a:r>
          </a:p>
          <a:p>
            <a:pPr algn="ctr" rtl="1"/>
            <a:r>
              <a:rPr lang="ar-EG" sz="6600" b="1" dirty="0"/>
              <a:t> فسادا وخصام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76200"/>
            <a:ext cx="9982199" cy="9513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1-</a:t>
            </a:r>
            <a:br>
              <a:rPr lang="ar-EG" sz="5400" b="1" dirty="0"/>
            </a:br>
            <a:r>
              <a:rPr lang="ar-EG" sz="5400" b="1" dirty="0"/>
              <a:t>إن زرعتِ اليومَ يا نفسي فسادًا وخصام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تحصدين الشرَّ يوما من بعيدٍ أو قريب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شهواتُ العين يا نفسي سُهادٌ وحِمام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وفِراقٌ وصراعٌ وعذابٌ في اللهيب</a:t>
            </a:r>
          </a:p>
          <a:p>
            <a:pPr algn="ctr" rtl="1">
              <a:lnSpc>
                <a:spcPct val="150000"/>
              </a:lnSpc>
            </a:pPr>
            <a:br>
              <a:rPr lang="ar-EG" sz="5400" b="1" dirty="0"/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172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تبتُ والتوبةُ زينة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زيَّنت فِكري وروحي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فغدت نفسي الحزينة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تتعزى عن جُروحي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76200"/>
            <a:ext cx="9982199" cy="10760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2-</a:t>
            </a:r>
            <a:br>
              <a:rPr lang="ar-EG" sz="5400" b="1" dirty="0"/>
            </a:br>
            <a:r>
              <a:rPr lang="ar-EG" sz="5400" b="1" dirty="0"/>
              <a:t> كم تمرَّدتِ بعنفٍ ونزفتِ من دماء</a:t>
            </a:r>
          </a:p>
          <a:p>
            <a:pPr algn="ctr" rtl="1">
              <a:lnSpc>
                <a:spcPct val="150000"/>
              </a:lnSpc>
            </a:pPr>
            <a:r>
              <a:rPr lang="ar-EG" sz="5000" b="1" dirty="0"/>
              <a:t>ومشَيْتِ في دُروب الــجهلِ والُحمقِ المُعيب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كم ظَلمتِ وظُلمتِ آهِ يا نفسي كَفَى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فاذكري الله بأيام الشبابِ لا المشيب</a:t>
            </a:r>
          </a:p>
          <a:p>
            <a:pPr algn="ctr" rtl="1">
              <a:lnSpc>
                <a:spcPct val="150000"/>
              </a:lnSpc>
            </a:pPr>
            <a:br>
              <a:rPr lang="ar-EG" sz="5400" b="1" dirty="0"/>
            </a:br>
            <a:r>
              <a:rPr lang="ar-EG" sz="5400" b="1" dirty="0"/>
              <a:t> </a:t>
            </a:r>
            <a:br>
              <a:rPr lang="ar-EG" sz="5400" b="1" dirty="0"/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172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تبتُ والتوبةُ زينة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زيَّنت فِكري وروحي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فغدت نفسي الحزينة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تتعزى عن جُروحي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264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" y="-140966"/>
            <a:ext cx="9144001" cy="9513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3-</a:t>
            </a:r>
            <a:br>
              <a:rPr lang="ar-EG" sz="5400" b="1" dirty="0"/>
            </a:br>
            <a:r>
              <a:rPr lang="ar-EG" sz="5400" b="1" dirty="0"/>
              <a:t> واسجدي لله يا نفسي فقد حان المغيب</a:t>
            </a:r>
          </a:p>
          <a:p>
            <a:pPr algn="ctr" rtl="1">
              <a:lnSpc>
                <a:spcPct val="150000"/>
              </a:lnSpc>
            </a:pPr>
            <a:r>
              <a:rPr lang="ar-EG" sz="5200" b="1" dirty="0"/>
              <a:t>واستريحي من عناء الــفكرِ فالفكرُ رهيب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واطرحي عنكِ ثياب الكبرياءِ والغرور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وارتدي البرَّ رداءً من يدِ الفادي الحبيب</a:t>
            </a:r>
          </a:p>
          <a:p>
            <a:pPr algn="ctr">
              <a:lnSpc>
                <a:spcPct val="150000"/>
              </a:lnSpc>
            </a:pPr>
            <a:br>
              <a:rPr lang="ar-EG" sz="5400" b="1" dirty="0"/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172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تبتُ والتوبةُ زينة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زيَّنت فِكري وروحي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فغدت نفسي الحزينة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تتعزى عن جُروحي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718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1809</TotalTime>
  <Words>146</Words>
  <Application>Microsoft Office PowerPoint</Application>
  <PresentationFormat>عرض على الشاشة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241</cp:revision>
  <dcterms:created xsi:type="dcterms:W3CDTF">2021-12-07T14:30:00Z</dcterms:created>
  <dcterms:modified xsi:type="dcterms:W3CDTF">2024-01-09T13:22:27Z</dcterms:modified>
</cp:coreProperties>
</file>