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419" r:id="rId23"/>
    <p:sldId id="420" r:id="rId24"/>
    <p:sldId id="421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 سمعت سمعاً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</a:t>
            </a:r>
          </a:p>
          <a:p>
            <a:pPr algn="ctr" rtl="1"/>
            <a:r>
              <a:rPr lang="ar-EG" sz="8000" b="1" dirty="0"/>
              <a:t>يأمرُ لك الربُ</a:t>
            </a:r>
            <a:br>
              <a:rPr lang="ar-EG" sz="8000" b="1" dirty="0"/>
            </a:br>
            <a:r>
              <a:rPr lang="ar-EG" sz="8000" b="1" dirty="0"/>
              <a:t>بالبركة في خزائِنك</a:t>
            </a:r>
            <a:br>
              <a:rPr lang="ar-EG" sz="8000" b="1" dirty="0"/>
            </a:br>
            <a:r>
              <a:rPr lang="ar-EG" sz="8000" b="1" dirty="0"/>
              <a:t>وفي كل ما تمتدُ</a:t>
            </a:r>
            <a:br>
              <a:rPr lang="ar-EG" sz="8000" b="1" dirty="0"/>
            </a:br>
            <a:r>
              <a:rPr lang="ar-EG" sz="8000" b="1" dirty="0"/>
              <a:t>إليه يدُك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</a:t>
            </a:r>
          </a:p>
          <a:p>
            <a:pPr algn="ctr" rtl="1"/>
            <a:r>
              <a:rPr lang="ar-EG" sz="8000" b="1" dirty="0"/>
              <a:t>يباركُك في الأرض</a:t>
            </a:r>
            <a:br>
              <a:rPr lang="ar-EG" sz="8000" b="1" dirty="0"/>
            </a:br>
            <a:r>
              <a:rPr lang="ar-EG" sz="8000" b="1" dirty="0"/>
              <a:t>التي يعطيك الربُ</a:t>
            </a:r>
            <a:br>
              <a:rPr lang="ar-EG" sz="8000" b="1" dirty="0"/>
            </a:br>
            <a:r>
              <a:rPr lang="ar-EG" sz="8000" b="1" dirty="0"/>
              <a:t>يقيمُك الربُ لنفسه</a:t>
            </a:r>
            <a:br>
              <a:rPr lang="ar-EG" sz="8000" b="1" dirty="0"/>
            </a:br>
            <a:r>
              <a:rPr lang="ar-EG" sz="8000" b="1" dirty="0"/>
              <a:t>شعباً مقدساً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7-</a:t>
            </a:r>
          </a:p>
          <a:p>
            <a:pPr algn="ctr" rtl="1"/>
            <a:r>
              <a:rPr lang="ar-EG" sz="8000" b="1" dirty="0"/>
              <a:t>فترى كل الشعوب</a:t>
            </a:r>
            <a:br>
              <a:rPr lang="ar-EG" sz="8000" b="1" dirty="0"/>
            </a:br>
            <a:r>
              <a:rPr lang="ar-EG" sz="8000" b="1" dirty="0"/>
              <a:t>أن اسمَ الربِّ قد دُعيَ</a:t>
            </a:r>
            <a:br>
              <a:rPr lang="ar-EG" sz="8000" b="1" dirty="0"/>
            </a:br>
            <a:r>
              <a:rPr lang="ar-EG" sz="8000" b="1" dirty="0"/>
              <a:t>عليك </a:t>
            </a:r>
            <a:r>
              <a:rPr lang="ar-EG" sz="8000" b="1" dirty="0" err="1"/>
              <a:t>و</a:t>
            </a:r>
            <a:r>
              <a:rPr lang="ar-EG" sz="8000" b="1" dirty="0"/>
              <a:t> يخافونَ</a:t>
            </a:r>
            <a:br>
              <a:rPr lang="ar-EG" sz="8000" b="1" dirty="0"/>
            </a:br>
            <a:r>
              <a:rPr lang="ar-EG" sz="8000" b="1" dirty="0"/>
              <a:t>منك </a:t>
            </a:r>
            <a:r>
              <a:rPr lang="ar-EG" sz="8000" b="1" dirty="0" err="1"/>
              <a:t>و</a:t>
            </a:r>
            <a:r>
              <a:rPr lang="ar-EG" sz="8000" b="1" dirty="0"/>
              <a:t> يهابونك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8-</a:t>
            </a:r>
          </a:p>
          <a:p>
            <a:pPr algn="ctr" rtl="1"/>
            <a:r>
              <a:rPr lang="ar-EG" sz="8000" b="1" dirty="0"/>
              <a:t>ويزيدُك الربُّ</a:t>
            </a:r>
            <a:br>
              <a:rPr lang="ar-EG" sz="8000" b="1" dirty="0"/>
            </a:br>
            <a:r>
              <a:rPr lang="ar-EG" sz="8000" b="1" dirty="0"/>
              <a:t>خيراً في ثمرة بطنك</a:t>
            </a:r>
            <a:br>
              <a:rPr lang="ar-EG" sz="8000" b="1" dirty="0"/>
            </a:br>
            <a:r>
              <a:rPr lang="ar-EG" sz="8000" b="1" dirty="0"/>
              <a:t>وثمرة بهائِمك</a:t>
            </a:r>
            <a:br>
              <a:rPr lang="ar-EG" sz="8000" b="1" dirty="0"/>
            </a:br>
            <a:r>
              <a:rPr lang="ar-EG" sz="8000" b="1" dirty="0"/>
              <a:t>وثمار أرضِك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9-</a:t>
            </a:r>
          </a:p>
          <a:p>
            <a:pPr algn="ctr" rtl="1"/>
            <a:r>
              <a:rPr lang="ar-EG" sz="8000" b="1" dirty="0"/>
              <a:t>يفتحُ لك الربُّ</a:t>
            </a:r>
            <a:br>
              <a:rPr lang="ar-EG" sz="8000" b="1" dirty="0"/>
            </a:br>
            <a:r>
              <a:rPr lang="ar-EG" sz="8000" b="1" dirty="0"/>
              <a:t>كنزه الصالح ” سماه ”</a:t>
            </a:r>
            <a:br>
              <a:rPr lang="ar-EG" sz="8000" b="1" dirty="0"/>
            </a:br>
            <a:r>
              <a:rPr lang="ar-EG" sz="8000" b="1" dirty="0"/>
              <a:t>يعطي مطرك في حينه</a:t>
            </a:r>
            <a:br>
              <a:rPr lang="ar-EG" sz="8000" b="1" dirty="0"/>
            </a:br>
            <a:r>
              <a:rPr lang="ar-EG" sz="8000" b="1" dirty="0"/>
              <a:t>ويبارك أعمالَك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9654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 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10-</a:t>
            </a:r>
          </a:p>
          <a:p>
            <a:pPr algn="ctr" rtl="1"/>
            <a:r>
              <a:rPr lang="ar-EG" sz="8000" b="1" dirty="0"/>
              <a:t>فتُقرضُ أمماً</a:t>
            </a:r>
            <a:br>
              <a:rPr lang="ar-EG" sz="8000" b="1" dirty="0"/>
            </a:br>
            <a:r>
              <a:rPr lang="ar-EG" sz="8000" b="1" dirty="0"/>
              <a:t>كثيرة وأنتَ لا</a:t>
            </a:r>
            <a:br>
              <a:rPr lang="ar-EG" sz="8000" b="1" dirty="0"/>
            </a:br>
            <a:r>
              <a:rPr lang="ar-EG" sz="8000" b="1" dirty="0"/>
              <a:t>لا تقترض أبداً</a:t>
            </a:r>
            <a:br>
              <a:rPr lang="ar-EG" sz="8000" b="1" dirty="0"/>
            </a:br>
            <a:r>
              <a:rPr lang="ar-EG" sz="8000" b="1" dirty="0"/>
              <a:t>ويدك تكون أعلى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11-</a:t>
            </a:r>
          </a:p>
          <a:p>
            <a:pPr algn="ctr" rtl="1"/>
            <a:r>
              <a:rPr lang="ar-EG" sz="8000" b="1" dirty="0"/>
              <a:t>يجعلُك الربُّ رأساً</a:t>
            </a:r>
            <a:br>
              <a:rPr lang="ar-EG" sz="8000" b="1" dirty="0"/>
            </a:br>
            <a:r>
              <a:rPr lang="ar-EG" sz="8000" b="1" dirty="0"/>
              <a:t>للأمم لا ذَنباً</a:t>
            </a:r>
            <a:br>
              <a:rPr lang="ar-EG" sz="8000" b="1" dirty="0"/>
            </a:br>
            <a:r>
              <a:rPr lang="ar-EG" sz="8000" b="1" dirty="0"/>
              <a:t>وتكون في </a:t>
            </a:r>
            <a:r>
              <a:rPr lang="ar-EG" sz="8000" b="1" dirty="0" err="1"/>
              <a:t>الإرتفاع</a:t>
            </a:r>
            <a:br>
              <a:rPr lang="ar-EG" sz="8000" b="1" dirty="0"/>
            </a:br>
            <a:r>
              <a:rPr lang="ar-EG" sz="8000" b="1" dirty="0"/>
              <a:t>فقط ولا تكن في انحطاط</a:t>
            </a:r>
          </a:p>
          <a:p>
            <a:pPr algn="ctr"/>
            <a:br>
              <a:rPr lang="ar-EG" sz="8000" b="1" dirty="0"/>
            </a:b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8000" b="1" dirty="0"/>
              <a:t>يَجعَلُك الربُّ الإله</a:t>
            </a:r>
            <a:br>
              <a:rPr lang="ar-EG" sz="8000" b="1" dirty="0"/>
            </a:br>
            <a:r>
              <a:rPr lang="ar-EG" sz="8000" b="1" dirty="0"/>
              <a:t>فوق جميعِ أمم الأرض</a:t>
            </a:r>
            <a:br>
              <a:rPr lang="ar-EG" sz="8000" b="1" dirty="0"/>
            </a:br>
            <a:r>
              <a:rPr lang="ar-EG" sz="8000" b="1" dirty="0"/>
              <a:t>وتأتي عليك جميعُ</a:t>
            </a:r>
            <a:br>
              <a:rPr lang="ar-EG" sz="8000" b="1" dirty="0"/>
            </a:br>
            <a:r>
              <a:rPr lang="ar-EG" sz="8000" b="1" dirty="0"/>
              <a:t>البركات وتدركك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8000" b="1" dirty="0"/>
              <a:t>مُباركاً في مدينتك</a:t>
            </a:r>
            <a:br>
              <a:rPr lang="ar-EG" sz="8000" b="1" dirty="0"/>
            </a:br>
            <a:r>
              <a:rPr lang="ar-EG" sz="8000" b="1" dirty="0"/>
              <a:t>مُباركاً في حقلك</a:t>
            </a:r>
            <a:br>
              <a:rPr lang="ar-EG" sz="8000" b="1" dirty="0"/>
            </a:br>
            <a:r>
              <a:rPr lang="ar-EG" sz="8000" b="1" dirty="0"/>
              <a:t>ومباركةً ثمرة بطنك</a:t>
            </a:r>
            <a:br>
              <a:rPr lang="ar-EG" sz="8000" b="1" dirty="0"/>
            </a:br>
            <a:r>
              <a:rPr lang="ar-EG" sz="8000" b="1" dirty="0"/>
              <a:t>وثمار أرضك وبيتكِ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8000" b="1" dirty="0"/>
              <a:t>مباركاً في دخولك</a:t>
            </a:r>
            <a:br>
              <a:rPr lang="ar-EG" sz="8000" b="1" dirty="0"/>
            </a:br>
            <a:r>
              <a:rPr lang="ar-EG" sz="8000" b="1" dirty="0"/>
              <a:t>مباركاً في خروجك</a:t>
            </a:r>
            <a:br>
              <a:rPr lang="ar-EG" sz="8000" b="1" dirty="0"/>
            </a:br>
            <a:r>
              <a:rPr lang="ar-EG" sz="8000" b="1" dirty="0"/>
              <a:t>ويجعل الرب أعداءك</a:t>
            </a:r>
            <a:br>
              <a:rPr lang="ar-EG" sz="8000" b="1" dirty="0"/>
            </a:br>
            <a:r>
              <a:rPr lang="ar-EG" sz="8000" b="1" dirty="0"/>
              <a:t>منهزمين أمامك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سَمِعتَ سَمَعاً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لِصَوتِ الربِّ الإله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وحَرِصتَ أن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عمَلُ بجميع وصاياه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</a:p>
          <a:p>
            <a:pPr algn="ctr" rtl="1"/>
            <a:r>
              <a:rPr lang="ar-EG" sz="8000" b="1" dirty="0"/>
              <a:t>في طريقٍ واحدة</a:t>
            </a:r>
            <a:br>
              <a:rPr lang="ar-EG" sz="8000" b="1" dirty="0"/>
            </a:br>
            <a:r>
              <a:rPr lang="ar-EG" sz="8000" b="1" dirty="0"/>
              <a:t>يخرجون عليك</a:t>
            </a:r>
            <a:br>
              <a:rPr lang="ar-EG" sz="8000" b="1" dirty="0"/>
            </a:br>
            <a:r>
              <a:rPr lang="ar-EG" sz="8000" b="1" dirty="0"/>
              <a:t>وفي سبعِ طرقٍ</a:t>
            </a:r>
            <a:br>
              <a:rPr lang="ar-EG" sz="8000" b="1" dirty="0"/>
            </a:br>
            <a:r>
              <a:rPr lang="ar-EG" sz="8000" b="1" dirty="0"/>
              <a:t>يهربون أمامك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</TotalTime>
  <Words>414</Words>
  <Application>Microsoft Office PowerPoint</Application>
  <PresentationFormat>عرض على الشاشة (4:3)</PresentationFormat>
  <Paragraphs>49</Paragraphs>
  <Slides>25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2024-01-09T13:29:33Z</dcterms:modified>
</cp:coreProperties>
</file>