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طال الليل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8559"/>
            <a:ext cx="9982199" cy="931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إن طال الليل بظلامه </a:t>
            </a:r>
          </a:p>
          <a:p>
            <a:pPr algn="ctr" rtl="1"/>
            <a:r>
              <a:rPr lang="ar-EG" sz="8000" b="1" dirty="0"/>
              <a:t>الفجر لابد يعود</a:t>
            </a:r>
            <a:br>
              <a:rPr lang="ar-EG" sz="8000" b="1" dirty="0"/>
            </a:br>
            <a:r>
              <a:rPr lang="ar-EG" sz="8000" b="1" dirty="0" err="1"/>
              <a:t>ويجي</a:t>
            </a:r>
            <a:r>
              <a:rPr lang="ar-EG" sz="8000" b="1" dirty="0"/>
              <a:t> لي إلهي بسلامه </a:t>
            </a:r>
          </a:p>
          <a:p>
            <a:pPr algn="ctr" rtl="1"/>
            <a:r>
              <a:rPr lang="ar-EG" sz="8000" b="1" dirty="0"/>
              <a:t>ويقول لي أنا موجود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راح أغني بنايي وعودي </a:t>
            </a:r>
            <a:r>
              <a:rPr lang="ar-EG" sz="8000" b="1" dirty="0" err="1">
                <a:solidFill>
                  <a:srgbClr val="00582A"/>
                </a:solidFill>
              </a:rPr>
              <a:t>وماعدش</a:t>
            </a:r>
            <a:r>
              <a:rPr lang="ar-EG" sz="8000" b="1" dirty="0">
                <a:solidFill>
                  <a:srgbClr val="00582A"/>
                </a:solidFill>
              </a:rPr>
              <a:t> تهم جراح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ده</a:t>
            </a:r>
            <a:r>
              <a:rPr lang="ar-EG" sz="8000" b="1" dirty="0">
                <a:solidFill>
                  <a:srgbClr val="00582A"/>
                </a:solidFill>
              </a:rPr>
              <a:t> إلهي محلي وجودي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وقلبي خلاص مرتاح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1536"/>
            <a:ext cx="9982199" cy="900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يمكن بتعدي تجارب </a:t>
            </a:r>
          </a:p>
          <a:p>
            <a:pPr algn="ctr" rtl="1"/>
            <a:r>
              <a:rPr lang="ar-EG" sz="8000" b="1" dirty="0"/>
              <a:t>يمكن تحاربني ضيقات</a:t>
            </a:r>
            <a:br>
              <a:rPr lang="ar-EG" sz="8000" b="1" dirty="0"/>
            </a:br>
            <a:r>
              <a:rPr lang="ar-EG" sz="8000" b="1" dirty="0"/>
              <a:t>بيعيني إلهي الغالب </a:t>
            </a:r>
          </a:p>
          <a:p>
            <a:pPr algn="ctr" rtl="1"/>
            <a:r>
              <a:rPr lang="ar-EG" sz="8000" b="1" dirty="0"/>
              <a:t>يرفعني في الأزمات 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راح أغني بنايي وعودي </a:t>
            </a:r>
            <a:r>
              <a:rPr lang="ar-EG" sz="8000" b="1" dirty="0" err="1">
                <a:solidFill>
                  <a:srgbClr val="00582A"/>
                </a:solidFill>
              </a:rPr>
              <a:t>وماعدش</a:t>
            </a:r>
            <a:r>
              <a:rPr lang="ar-EG" sz="8000" b="1" dirty="0">
                <a:solidFill>
                  <a:srgbClr val="00582A"/>
                </a:solidFill>
              </a:rPr>
              <a:t> تهم جراح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ده</a:t>
            </a:r>
            <a:r>
              <a:rPr lang="ar-EG" sz="8000" b="1" dirty="0">
                <a:solidFill>
                  <a:srgbClr val="00582A"/>
                </a:solidFill>
              </a:rPr>
              <a:t> إلهي محلي وجودي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وقلبي خلاص مرتاح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936"/>
            <a:ext cx="9982199" cy="900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 في طريقي أكيد أشواك</a:t>
            </a:r>
          </a:p>
          <a:p>
            <a:pPr algn="ctr" rtl="1"/>
            <a:r>
              <a:rPr lang="ar-EG" sz="8000" b="1" dirty="0"/>
              <a:t> ما الغربة </a:t>
            </a:r>
            <a:r>
              <a:rPr lang="ar-EG" sz="8000" b="1" dirty="0" err="1"/>
              <a:t>دي</a:t>
            </a:r>
            <a:r>
              <a:rPr lang="ar-EG" sz="8000" b="1" dirty="0"/>
              <a:t> رحلة عنا</a:t>
            </a:r>
            <a:br>
              <a:rPr lang="ar-EG" sz="8000" b="1" dirty="0"/>
            </a:br>
            <a:r>
              <a:rPr lang="ar-EG" sz="8000" b="1" dirty="0"/>
              <a:t>المجد في بيتي هناك </a:t>
            </a:r>
          </a:p>
          <a:p>
            <a:pPr algn="ctr" rtl="1"/>
            <a:r>
              <a:rPr lang="ar-EG" sz="8000" b="1" dirty="0"/>
              <a:t>أعظم </a:t>
            </a:r>
            <a:r>
              <a:rPr lang="ar-EG" sz="8000" b="1" dirty="0" err="1"/>
              <a:t>بكتير</a:t>
            </a:r>
            <a:r>
              <a:rPr lang="ar-EG" sz="8000" b="1" dirty="0"/>
              <a:t> من هنا </a:t>
            </a:r>
            <a:br>
              <a:rPr lang="ar-EG" sz="8000" b="1" dirty="0"/>
            </a:br>
            <a:endParaRPr lang="ar-EG" sz="199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راح أغني بنايي وعودي </a:t>
            </a:r>
            <a:r>
              <a:rPr lang="ar-EG" sz="8000" b="1" dirty="0" err="1">
                <a:solidFill>
                  <a:srgbClr val="00582A"/>
                </a:solidFill>
              </a:rPr>
              <a:t>وماعدش</a:t>
            </a:r>
            <a:r>
              <a:rPr lang="ar-EG" sz="8000" b="1" dirty="0">
                <a:solidFill>
                  <a:srgbClr val="00582A"/>
                </a:solidFill>
              </a:rPr>
              <a:t> تهم جراح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ده</a:t>
            </a:r>
            <a:r>
              <a:rPr lang="ar-EG" sz="8000" b="1" dirty="0">
                <a:solidFill>
                  <a:srgbClr val="00582A"/>
                </a:solidFill>
              </a:rPr>
              <a:t> إلهي محلي وجودي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وقلبي خلاص مرتاح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116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2024-01-09T13:47:24Z</dcterms:modified>
</cp:coreProperties>
</file>