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399" r:id="rId3"/>
    <p:sldId id="400" r:id="rId4"/>
    <p:sldId id="401" r:id="rId5"/>
    <p:sldId id="402" r:id="rId6"/>
    <p:sldId id="403" r:id="rId7"/>
    <p:sldId id="404" r:id="rId8"/>
    <p:sldId id="29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99"/>
            <p14:sldId id="400"/>
            <p14:sldId id="401"/>
            <p14:sldId id="402"/>
            <p14:sldId id="403"/>
            <p14:sldId id="404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90" d="100"/>
          <a:sy n="90" d="100"/>
        </p:scale>
        <p:origin x="1560" y="6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1/9/2024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76200" y="96936"/>
            <a:ext cx="9144000" cy="29510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ترنيمة 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/>
              <a:t>إن طال الليل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138559"/>
            <a:ext cx="9982199" cy="93102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/>
              <a:t>1- </a:t>
            </a:r>
          </a:p>
          <a:p>
            <a:pPr algn="ctr" rtl="1"/>
            <a:r>
              <a:rPr lang="ar-EG" sz="8000" b="1" dirty="0"/>
              <a:t>إن طال الليل بظلامه </a:t>
            </a:r>
          </a:p>
          <a:p>
            <a:pPr algn="ctr" rtl="1"/>
            <a:r>
              <a:rPr lang="ar-EG" sz="8000" b="1" dirty="0"/>
              <a:t>الفجر لابد يعود</a:t>
            </a:r>
            <a:br>
              <a:rPr lang="ar-EG" sz="8000" b="1" dirty="0"/>
            </a:br>
            <a:r>
              <a:rPr lang="ar-EG" sz="8000" b="1" dirty="0" err="1"/>
              <a:t>ويجي</a:t>
            </a:r>
            <a:r>
              <a:rPr lang="ar-EG" sz="8000" b="1" dirty="0"/>
              <a:t> لي إلهي بسلامه </a:t>
            </a:r>
          </a:p>
          <a:p>
            <a:pPr algn="ctr" rtl="1"/>
            <a:r>
              <a:rPr lang="ar-EG" sz="8000" b="1" dirty="0"/>
              <a:t>ويقول لي أنا موجود</a:t>
            </a:r>
            <a:br>
              <a:rPr lang="ar-EG" sz="8000" b="1" dirty="0"/>
            </a:br>
            <a:endParaRPr lang="ar-EG" sz="199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220206"/>
            <a:ext cx="9982199" cy="71711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>
                <a:solidFill>
                  <a:srgbClr val="00582A"/>
                </a:solidFill>
              </a:rPr>
              <a:t>القرار :</a:t>
            </a:r>
          </a:p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 راح أغني بنايي وعودي </a:t>
            </a:r>
            <a:r>
              <a:rPr lang="ar-EG" sz="8000" b="1" dirty="0" err="1">
                <a:solidFill>
                  <a:srgbClr val="00582A"/>
                </a:solidFill>
              </a:rPr>
              <a:t>وماعدش</a:t>
            </a:r>
            <a:r>
              <a:rPr lang="ar-EG" sz="8000" b="1" dirty="0">
                <a:solidFill>
                  <a:srgbClr val="00582A"/>
                </a:solidFill>
              </a:rPr>
              <a:t> تهم جراح</a:t>
            </a:r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dirty="0" err="1">
                <a:solidFill>
                  <a:srgbClr val="00582A"/>
                </a:solidFill>
              </a:rPr>
              <a:t>ده</a:t>
            </a:r>
            <a:r>
              <a:rPr lang="ar-EG" sz="8000" b="1" dirty="0">
                <a:solidFill>
                  <a:srgbClr val="00582A"/>
                </a:solidFill>
              </a:rPr>
              <a:t> إلهي محلي وجودي </a:t>
            </a:r>
          </a:p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وقلبي خلاص مرتاح</a:t>
            </a:r>
            <a:br>
              <a:rPr lang="ar-EG" sz="8000" b="1" dirty="0">
                <a:solidFill>
                  <a:srgbClr val="00582A"/>
                </a:solidFill>
              </a:rPr>
            </a:br>
            <a:endParaRPr lang="ar-SA" sz="80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141536"/>
            <a:ext cx="9982199" cy="90024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/>
              <a:t>2- </a:t>
            </a:r>
          </a:p>
          <a:p>
            <a:pPr algn="ctr" rtl="1"/>
            <a:r>
              <a:rPr lang="ar-EG" sz="8000" b="1" dirty="0"/>
              <a:t>يمكن بتعدي تجارب </a:t>
            </a:r>
          </a:p>
          <a:p>
            <a:pPr algn="ctr" rtl="1"/>
            <a:r>
              <a:rPr lang="ar-EG" sz="8000" b="1" dirty="0"/>
              <a:t>يمكن تحاربني ضيقات</a:t>
            </a:r>
            <a:br>
              <a:rPr lang="ar-EG" sz="8000" b="1" dirty="0"/>
            </a:br>
            <a:r>
              <a:rPr lang="ar-EG" sz="8000" b="1" dirty="0"/>
              <a:t>بيعيني إلهي الغالب </a:t>
            </a:r>
          </a:p>
          <a:p>
            <a:pPr algn="ctr" rtl="1"/>
            <a:r>
              <a:rPr lang="ar-EG" sz="8000" b="1" dirty="0"/>
              <a:t>يرفعني في الأزمات </a:t>
            </a:r>
            <a:br>
              <a:rPr lang="ar-EG" sz="8000" b="1" dirty="0"/>
            </a:br>
            <a:endParaRPr lang="ar-EG" sz="199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220206"/>
            <a:ext cx="9982199" cy="71711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>
                <a:solidFill>
                  <a:srgbClr val="00582A"/>
                </a:solidFill>
              </a:rPr>
              <a:t>القرار :</a:t>
            </a:r>
          </a:p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 راح أغني بنايي وعودي </a:t>
            </a:r>
            <a:r>
              <a:rPr lang="ar-EG" sz="8000" b="1" dirty="0" err="1">
                <a:solidFill>
                  <a:srgbClr val="00582A"/>
                </a:solidFill>
              </a:rPr>
              <a:t>وماعدش</a:t>
            </a:r>
            <a:r>
              <a:rPr lang="ar-EG" sz="8000" b="1" dirty="0">
                <a:solidFill>
                  <a:srgbClr val="00582A"/>
                </a:solidFill>
              </a:rPr>
              <a:t> تهم جراح</a:t>
            </a:r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dirty="0" err="1">
                <a:solidFill>
                  <a:srgbClr val="00582A"/>
                </a:solidFill>
              </a:rPr>
              <a:t>ده</a:t>
            </a:r>
            <a:r>
              <a:rPr lang="ar-EG" sz="8000" b="1" dirty="0">
                <a:solidFill>
                  <a:srgbClr val="00582A"/>
                </a:solidFill>
              </a:rPr>
              <a:t> إلهي محلي وجودي </a:t>
            </a:r>
          </a:p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وقلبي خلاص مرتاح</a:t>
            </a:r>
            <a:br>
              <a:rPr lang="ar-EG" sz="8000" b="1" dirty="0">
                <a:solidFill>
                  <a:srgbClr val="00582A"/>
                </a:solidFill>
              </a:rPr>
            </a:br>
            <a:endParaRPr lang="ar-SA" sz="80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293936"/>
            <a:ext cx="9982199" cy="90024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/>
              <a:t>3- </a:t>
            </a:r>
          </a:p>
          <a:p>
            <a:pPr algn="ctr" rtl="1"/>
            <a:r>
              <a:rPr lang="ar-EG" sz="8000" b="1" dirty="0"/>
              <a:t> في طريقي أكيد أشواك</a:t>
            </a:r>
          </a:p>
          <a:p>
            <a:pPr algn="ctr" rtl="1"/>
            <a:r>
              <a:rPr lang="ar-EG" sz="8000" b="1" dirty="0"/>
              <a:t> ما الغربة </a:t>
            </a:r>
            <a:r>
              <a:rPr lang="ar-EG" sz="8000" b="1" dirty="0" err="1"/>
              <a:t>دي</a:t>
            </a:r>
            <a:r>
              <a:rPr lang="ar-EG" sz="8000" b="1" dirty="0"/>
              <a:t> رحلة عنا</a:t>
            </a:r>
            <a:br>
              <a:rPr lang="ar-EG" sz="8000" b="1" dirty="0"/>
            </a:br>
            <a:r>
              <a:rPr lang="ar-EG" sz="8000" b="1" dirty="0"/>
              <a:t>المجد في بيتي هناك </a:t>
            </a:r>
          </a:p>
          <a:p>
            <a:pPr algn="ctr" rtl="1"/>
            <a:r>
              <a:rPr lang="ar-EG" sz="8000" b="1" dirty="0"/>
              <a:t>أعظم </a:t>
            </a:r>
            <a:r>
              <a:rPr lang="ar-EG" sz="8000" b="1" dirty="0" err="1"/>
              <a:t>بكتير</a:t>
            </a:r>
            <a:r>
              <a:rPr lang="ar-EG" sz="8000" b="1" dirty="0"/>
              <a:t> من هنا </a:t>
            </a:r>
            <a:br>
              <a:rPr lang="ar-EG" sz="8000" b="1" dirty="0"/>
            </a:br>
            <a:endParaRPr lang="ar-EG" sz="199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220206"/>
            <a:ext cx="9982199" cy="71711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>
                <a:solidFill>
                  <a:srgbClr val="00582A"/>
                </a:solidFill>
              </a:rPr>
              <a:t>القرار :</a:t>
            </a:r>
          </a:p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 راح أغني بنايي وعودي </a:t>
            </a:r>
            <a:r>
              <a:rPr lang="ar-EG" sz="8000" b="1" dirty="0" err="1">
                <a:solidFill>
                  <a:srgbClr val="00582A"/>
                </a:solidFill>
              </a:rPr>
              <a:t>وماعدش</a:t>
            </a:r>
            <a:r>
              <a:rPr lang="ar-EG" sz="8000" b="1" dirty="0">
                <a:solidFill>
                  <a:srgbClr val="00582A"/>
                </a:solidFill>
              </a:rPr>
              <a:t> تهم جراح</a:t>
            </a:r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dirty="0" err="1">
                <a:solidFill>
                  <a:srgbClr val="00582A"/>
                </a:solidFill>
              </a:rPr>
              <a:t>ده</a:t>
            </a:r>
            <a:r>
              <a:rPr lang="ar-EG" sz="8000" b="1" dirty="0">
                <a:solidFill>
                  <a:srgbClr val="00582A"/>
                </a:solidFill>
              </a:rPr>
              <a:t> إلهي محلي وجودي </a:t>
            </a:r>
          </a:p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وقلبي خلاص مرتاح</a:t>
            </a:r>
            <a:br>
              <a:rPr lang="ar-EG" sz="8000" b="1" dirty="0">
                <a:solidFill>
                  <a:srgbClr val="00582A"/>
                </a:solidFill>
              </a:rPr>
            </a:br>
            <a:endParaRPr lang="ar-SA" sz="80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1822</TotalTime>
  <Words>116</Words>
  <Application>Microsoft Office PowerPoint</Application>
  <PresentationFormat>عرض على الشاشة (4:3)</PresentationFormat>
  <Paragraphs>23</Paragraphs>
  <Slides>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241</cp:revision>
  <dcterms:created xsi:type="dcterms:W3CDTF">2021-12-07T14:30:00Z</dcterms:created>
  <dcterms:modified xsi:type="dcterms:W3CDTF">2024-01-09T13:47:24Z</dcterms:modified>
</cp:coreProperties>
</file>