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9" r:id="rId3"/>
    <p:sldId id="400" r:id="rId4"/>
    <p:sldId id="401" r:id="rId5"/>
    <p:sldId id="402" r:id="rId6"/>
    <p:sldId id="403" r:id="rId7"/>
    <p:sldId id="40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</a:t>
            </a:r>
            <a:r>
              <a:rPr lang="ar-EG" sz="6600" b="1" dirty="0" smtClean="0"/>
              <a:t>ن </a:t>
            </a:r>
            <a:r>
              <a:rPr lang="ar-EG" sz="6600" b="1" dirty="0" smtClean="0"/>
              <a:t>طال الليل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8559"/>
            <a:ext cx="9982199" cy="931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 </a:t>
            </a:r>
            <a:endParaRPr lang="ar-EG" sz="6000" b="1" dirty="0" smtClean="0"/>
          </a:p>
          <a:p>
            <a:pPr algn="ctr" rtl="1"/>
            <a:r>
              <a:rPr lang="ar-EG" sz="8000" b="1" dirty="0" smtClean="0"/>
              <a:t>إن </a:t>
            </a:r>
            <a:r>
              <a:rPr lang="ar-EG" sz="8000" b="1" dirty="0" smtClean="0"/>
              <a:t>طال الليل بظلامه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الفجر </a:t>
            </a:r>
            <a:r>
              <a:rPr lang="ar-EG" sz="8000" b="1" dirty="0" smtClean="0"/>
              <a:t>لابد يعود</a:t>
            </a:r>
            <a:br>
              <a:rPr lang="ar-EG" sz="8000" b="1" dirty="0" smtClean="0"/>
            </a:br>
            <a:r>
              <a:rPr lang="ar-EG" sz="8000" b="1" dirty="0" err="1" smtClean="0"/>
              <a:t>ويجي</a:t>
            </a:r>
            <a:r>
              <a:rPr lang="ar-EG" sz="8000" b="1" dirty="0" smtClean="0"/>
              <a:t> لي إلهي بسلامه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ويقول </a:t>
            </a:r>
            <a:r>
              <a:rPr lang="ar-EG" sz="8000" b="1" dirty="0" smtClean="0"/>
              <a:t>لي أنا موجود</a:t>
            </a:r>
            <a:br>
              <a:rPr lang="ar-EG" sz="8000" b="1" dirty="0" smtClean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</a:t>
            </a:r>
            <a:r>
              <a:rPr lang="ar-EG" sz="60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راح أغني بنايي وعودي </a:t>
            </a:r>
            <a:r>
              <a:rPr lang="ar-EG" sz="8000" b="1" dirty="0" err="1" smtClean="0">
                <a:solidFill>
                  <a:srgbClr val="00582A"/>
                </a:solidFill>
              </a:rPr>
              <a:t>وماعدش</a:t>
            </a:r>
            <a:r>
              <a:rPr lang="ar-EG" sz="8000" b="1" dirty="0" smtClean="0">
                <a:solidFill>
                  <a:srgbClr val="00582A"/>
                </a:solidFill>
              </a:rPr>
              <a:t> تهم جراح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إلهي محلي وجودي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وقلبي </a:t>
            </a:r>
            <a:r>
              <a:rPr lang="ar-EG" sz="8000" b="1" dirty="0" smtClean="0">
                <a:solidFill>
                  <a:srgbClr val="00582A"/>
                </a:solidFill>
              </a:rPr>
              <a:t>خلاص مرتاح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1536"/>
            <a:ext cx="9982199" cy="900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</a:p>
          <a:p>
            <a:pPr algn="ctr" rtl="1"/>
            <a:r>
              <a:rPr lang="ar-EG" sz="8000" b="1" dirty="0" smtClean="0"/>
              <a:t>يمكن بتعدي تجارب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يمكن </a:t>
            </a:r>
            <a:r>
              <a:rPr lang="ar-EG" sz="8000" b="1" dirty="0" smtClean="0"/>
              <a:t>تحاربني ضيقات</a:t>
            </a:r>
            <a:br>
              <a:rPr lang="ar-EG" sz="8000" b="1" dirty="0" smtClean="0"/>
            </a:br>
            <a:r>
              <a:rPr lang="ar-EG" sz="8000" b="1" dirty="0" smtClean="0"/>
              <a:t>بيعيني إلهي الغالب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يرفعني </a:t>
            </a:r>
            <a:r>
              <a:rPr lang="ar-EG" sz="8000" b="1" dirty="0" smtClean="0"/>
              <a:t>في الأزمات </a:t>
            </a:r>
            <a:br>
              <a:rPr lang="ar-EG" sz="8000" b="1" dirty="0" smtClean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</a:t>
            </a:r>
            <a:r>
              <a:rPr lang="ar-EG" sz="60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راح أغني بنايي وعودي </a:t>
            </a:r>
            <a:r>
              <a:rPr lang="ar-EG" sz="8000" b="1" dirty="0" err="1" smtClean="0">
                <a:solidFill>
                  <a:srgbClr val="00582A"/>
                </a:solidFill>
              </a:rPr>
              <a:t>وماعدش</a:t>
            </a:r>
            <a:r>
              <a:rPr lang="ar-EG" sz="8000" b="1" dirty="0" smtClean="0">
                <a:solidFill>
                  <a:srgbClr val="00582A"/>
                </a:solidFill>
              </a:rPr>
              <a:t> تهم جراح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إلهي محلي وجودي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وقلبي </a:t>
            </a:r>
            <a:r>
              <a:rPr lang="ar-EG" sz="8000" b="1" dirty="0" smtClean="0">
                <a:solidFill>
                  <a:srgbClr val="00582A"/>
                </a:solidFill>
              </a:rPr>
              <a:t>خلاص مرتاح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3936"/>
            <a:ext cx="9982199" cy="900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 </a:t>
            </a:r>
          </a:p>
          <a:p>
            <a:pPr algn="ctr" rtl="1"/>
            <a:r>
              <a:rPr lang="ar-EG" sz="8000" b="1" dirty="0" smtClean="0"/>
              <a:t> في طريقي أكيد </a:t>
            </a:r>
            <a:r>
              <a:rPr lang="ar-EG" sz="8000" b="1" dirty="0" smtClean="0"/>
              <a:t>أشواك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ما الغربة </a:t>
            </a:r>
            <a:r>
              <a:rPr lang="ar-EG" sz="8000" b="1" dirty="0" err="1" smtClean="0"/>
              <a:t>دي</a:t>
            </a:r>
            <a:r>
              <a:rPr lang="ar-EG" sz="8000" b="1" dirty="0" smtClean="0"/>
              <a:t> رحلة عنا</a:t>
            </a:r>
            <a:br>
              <a:rPr lang="ar-EG" sz="8000" b="1" dirty="0" smtClean="0"/>
            </a:br>
            <a:r>
              <a:rPr lang="ar-EG" sz="8000" b="1" dirty="0" smtClean="0"/>
              <a:t>المجد في بيتي هناك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أعظم </a:t>
            </a:r>
            <a:r>
              <a:rPr lang="ar-EG" sz="8000" b="1" dirty="0" err="1" smtClean="0"/>
              <a:t>بكتير</a:t>
            </a:r>
            <a:r>
              <a:rPr lang="ar-EG" sz="8000" b="1" dirty="0" smtClean="0"/>
              <a:t> من هنا </a:t>
            </a:r>
            <a:br>
              <a:rPr lang="ar-EG" sz="8000" b="1" dirty="0" smtClean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</a:t>
            </a:r>
            <a:r>
              <a:rPr lang="ar-EG" sz="60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راح أغني بنايي وعودي </a:t>
            </a:r>
            <a:r>
              <a:rPr lang="ar-EG" sz="8000" b="1" dirty="0" err="1" smtClean="0">
                <a:solidFill>
                  <a:srgbClr val="00582A"/>
                </a:solidFill>
              </a:rPr>
              <a:t>وماعدش</a:t>
            </a:r>
            <a:r>
              <a:rPr lang="ar-EG" sz="8000" b="1" dirty="0" smtClean="0">
                <a:solidFill>
                  <a:srgbClr val="00582A"/>
                </a:solidFill>
              </a:rPr>
              <a:t> تهم جراح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إلهي محلي وجودي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وقلبي </a:t>
            </a:r>
            <a:r>
              <a:rPr lang="ar-EG" sz="8000" b="1" dirty="0" smtClean="0">
                <a:solidFill>
                  <a:srgbClr val="00582A"/>
                </a:solidFill>
              </a:rPr>
              <a:t>خلاص مرتاح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1807</TotalTime>
  <Words>50</Words>
  <Application>Microsoft Office PowerPoint</Application>
  <PresentationFormat>عرض على الشاشة (3:4)‏</PresentationFormat>
  <Paragraphs>23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240</cp:revision>
  <dcterms:created xsi:type="dcterms:W3CDTF">2021-12-07T14:30:00Z</dcterms:created>
  <dcterms:modified xsi:type="dcterms:W3CDTF">2022-05-28T13:04:40Z</dcterms:modified>
</cp:coreProperties>
</file>