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5" r:id="rId6"/>
    <p:sldId id="403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5"/>
            <p14:sldId id="403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-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فاض قلبي بالسلام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544"/>
            <a:ext cx="9982199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</a:t>
            </a:r>
            <a:br>
              <a:rPr lang="ar-EG" sz="5400" b="1" dirty="0"/>
            </a:br>
            <a:r>
              <a:rPr lang="ar-EG" sz="5400" b="1" dirty="0"/>
              <a:t> إن فاض قلبي بالسلام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إن سرتُ في وادي الآلام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لا تزعجُ قلبي الهموم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فالرب معي فالرب معي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فادي نفسي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فيـــــه كفايتـــــي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يمشي معي يقودني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لشاطىء</a:t>
            </a:r>
            <a:r>
              <a:rPr lang="ar-EG" sz="7200" b="1" dirty="0">
                <a:solidFill>
                  <a:srgbClr val="00582A"/>
                </a:solidFill>
              </a:rPr>
              <a:t> الأمان 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7471"/>
            <a:ext cx="9982199" cy="8267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</a:t>
            </a:r>
            <a:br>
              <a:rPr lang="ar-EG" sz="5400" b="1" dirty="0"/>
            </a:br>
            <a:r>
              <a:rPr lang="ar-EG" sz="5400" b="1" dirty="0"/>
              <a:t> إن امتلا قلبي بك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إن جزتُ في وادي البُكا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فلست أرهبُ الردَى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فالرب معي فالرب معي </a:t>
            </a:r>
            <a:br>
              <a:rPr lang="ar-EG" sz="54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فادي نفسي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فيـــــه كفايتـــــي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يمشي معي يقودني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لشاطىء</a:t>
            </a:r>
            <a:r>
              <a:rPr lang="ar-EG" sz="7200" b="1" dirty="0">
                <a:solidFill>
                  <a:srgbClr val="00582A"/>
                </a:solidFill>
              </a:rPr>
              <a:t> الأمان 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6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-113671"/>
            <a:ext cx="9982199" cy="8267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3-</a:t>
            </a:r>
            <a:br>
              <a:rPr lang="ar-EG" sz="5400" b="1" dirty="0"/>
            </a:br>
            <a:r>
              <a:rPr lang="ar-EG" sz="5400" b="1" dirty="0"/>
              <a:t> إن فاض قلبي بالسرور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أبقى إلى دهر الدهور صوتي يرنم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لذاك أبقى ثابتًا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فالرب معي فالرب معي</a:t>
            </a:r>
            <a:br>
              <a:rPr lang="ar-EG" sz="54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فادي نفسي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فيـــــه كفايتـــــي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يمشي معي يقودني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لشاطىء</a:t>
            </a:r>
            <a:r>
              <a:rPr lang="ar-EG" sz="7200" b="1" dirty="0">
                <a:solidFill>
                  <a:srgbClr val="00582A"/>
                </a:solidFill>
              </a:rPr>
              <a:t> الأمان 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0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</TotalTime>
  <Words>133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2024-01-09T13:51:18Z</dcterms:modified>
</cp:coreProperties>
</file>