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9" r:id="rId3"/>
    <p:sldId id="400" r:id="rId4"/>
    <p:sldId id="40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/>
              <a:t>إن </a:t>
            </a:r>
            <a:r>
              <a:rPr lang="ar-EG" sz="6600" b="1" dirty="0"/>
              <a:t>فرح الرب قوتنا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latin typeface="Times New Roman (Arabic)" pitchFamily="26" charset="-78"/>
              </a:rPr>
              <a:t>إن فرح الرب قوتنا </a:t>
            </a:r>
            <a:r>
              <a:rPr lang="ar-EG" sz="8000" b="1" dirty="0">
                <a:latin typeface="Times New Roman (Arabic)" pitchFamily="26" charset="-78"/>
              </a:rPr>
              <a:t>)</a:t>
            </a:r>
            <a:r>
              <a:rPr lang="ar-SA" sz="8000" b="1" dirty="0">
                <a:latin typeface="Times New Roman (Arabic)" pitchFamily="26" charset="-78"/>
              </a:rPr>
              <a:t>4</a:t>
            </a:r>
            <a:r>
              <a:rPr lang="en-US" sz="8000" b="1" dirty="0">
                <a:latin typeface="Times New Roman (Arabic)" pitchFamily="26" charset="-78"/>
              </a:rPr>
              <a:t>)</a:t>
            </a:r>
          </a:p>
          <a:p>
            <a:pPr algn="ctr"/>
            <a:r>
              <a:rPr lang="en-US" sz="8000" b="1" dirty="0">
                <a:latin typeface="Times New Roman (Arabic)" pitchFamily="26" charset="-78"/>
              </a:rPr>
              <a:t>  </a:t>
            </a:r>
            <a:r>
              <a:rPr lang="ar-SA" sz="8000" b="1" dirty="0">
                <a:latin typeface="Times New Roman (Arabic)" pitchFamily="26" charset="-78"/>
              </a:rPr>
              <a:t>يعطينا ماء حيا</a:t>
            </a:r>
            <a:endParaRPr lang="ar-EG" sz="8000" b="1" dirty="0">
              <a:latin typeface="Times New Roman (Arabic)" pitchFamily="26" charset="-78"/>
            </a:endParaRPr>
          </a:p>
          <a:p>
            <a:pPr algn="ctr"/>
            <a:r>
              <a:rPr lang="en-US" sz="8000" b="1" dirty="0">
                <a:latin typeface="Times New Roman (Arabic)" pitchFamily="26" charset="-78"/>
              </a:rPr>
              <a:t> </a:t>
            </a:r>
            <a:r>
              <a:rPr lang="ar-SA" sz="8000" b="1" dirty="0">
                <a:latin typeface="Times New Roman (Arabic)" pitchFamily="26" charset="-78"/>
              </a:rPr>
              <a:t>فلا نعطش أبدا</a:t>
            </a:r>
            <a:r>
              <a:rPr lang="ar-EG" sz="8000" b="1" dirty="0">
                <a:latin typeface="Times New Roman (Arabic)" pitchFamily="26" charset="-78"/>
              </a:rPr>
              <a:t>)</a:t>
            </a:r>
            <a:r>
              <a:rPr lang="ar-SA" sz="8000" b="1" dirty="0">
                <a:latin typeface="Times New Roman (Arabic)" pitchFamily="26" charset="-78"/>
              </a:rPr>
              <a:t>4</a:t>
            </a:r>
            <a:r>
              <a:rPr lang="en-US" sz="8000" b="1" dirty="0">
                <a:latin typeface="Times New Roman (Arabic)" pitchFamily="26" charset="-78"/>
              </a:rPr>
              <a:t>)</a:t>
            </a:r>
          </a:p>
          <a:p>
            <a:pPr algn="ctr"/>
            <a:r>
              <a:rPr lang="en-US" sz="8000" b="1" dirty="0">
                <a:latin typeface="Times New Roman (Arabic)" pitchFamily="26" charset="-78"/>
              </a:rPr>
              <a:t> 	</a:t>
            </a:r>
            <a:r>
              <a:rPr lang="ar-EG" sz="8000" b="1" dirty="0">
                <a:latin typeface="Times New Roman (Arabic)" pitchFamily="26" charset="-78"/>
              </a:rPr>
              <a:t>  </a:t>
            </a:r>
            <a:r>
              <a:rPr lang="ar-SA" sz="8000" b="1" dirty="0">
                <a:latin typeface="Times New Roman (Arabic)" pitchFamily="26" charset="-78"/>
              </a:rPr>
              <a:t>إن فرح الرب قوتنا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latin typeface="Times New Roman (Arabic)" pitchFamily="26" charset="-78"/>
              </a:rPr>
              <a:t> </a:t>
            </a:r>
            <a:r>
              <a:rPr lang="ar-SA" sz="8000" b="1" dirty="0">
                <a:latin typeface="Times New Roman (Arabic)" pitchFamily="26" charset="-78"/>
              </a:rPr>
              <a:t>مـن مثل الـرب إلهنــا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إن فرح الـرب قوتنــا</a:t>
            </a:r>
            <a:endParaRPr lang="ar-EG" sz="8000" b="1" dirty="0">
              <a:latin typeface="Times New Roman (Arabic)" pitchFamily="26" charset="-78"/>
            </a:endParaRPr>
          </a:p>
          <a:p>
            <a:pPr algn="ctr"/>
            <a:r>
              <a:rPr lang="en-US" sz="8000" b="1" dirty="0">
                <a:latin typeface="Times New Roman (Arabic)" pitchFamily="26" charset="-78"/>
              </a:rPr>
              <a:t> </a:t>
            </a:r>
            <a:r>
              <a:rPr lang="ar-SA" sz="8000" b="1" dirty="0">
                <a:latin typeface="Times New Roman (Arabic)" pitchFamily="26" charset="-78"/>
              </a:rPr>
              <a:t>إبـليس تحـت أقدامنــا</a:t>
            </a:r>
            <a:endParaRPr lang="en-US" sz="8000" b="1" dirty="0">
              <a:latin typeface="Times New Roman (Arabic)" pitchFamily="26" charset="-78"/>
            </a:endParaRPr>
          </a:p>
          <a:p>
            <a:pPr algn="ctr"/>
            <a:r>
              <a:rPr lang="ar-SA" sz="8000" b="1" dirty="0">
                <a:latin typeface="Times New Roman (Arabic)" pitchFamily="26" charset="-78"/>
              </a:rPr>
              <a:t>إن فـرح الـرب قوتنــا</a:t>
            </a:r>
            <a:r>
              <a:rPr lang="en-US" sz="8000" b="1" dirty="0">
                <a:latin typeface="Times New Roman (Arabic)" pitchFamily="26" charset="-78"/>
              </a:rPr>
              <a:t>           </a:t>
            </a: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43761"/>
            <a:ext cx="9982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en-US" sz="8000" b="1" dirty="0">
                <a:latin typeface="Times New Roman (Arabic)" pitchFamily="26" charset="-78"/>
              </a:rPr>
              <a:t> </a:t>
            </a:r>
            <a:r>
              <a:rPr lang="ar-SA" sz="8000" b="1" dirty="0">
                <a:latin typeface="Times New Roman (Arabic)" pitchFamily="26" charset="-78"/>
              </a:rPr>
              <a:t>إن فـرح الـرب قوتنا</a:t>
            </a: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52</Words>
  <Application>Microsoft Office PowerPoint</Application>
  <PresentationFormat>عرض على الشاشة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2024-01-09T13:54:19Z</dcterms:modified>
</cp:coreProperties>
</file>