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99" r:id="rId3"/>
    <p:sldId id="400" r:id="rId4"/>
    <p:sldId id="401" r:id="rId5"/>
    <p:sldId id="402" r:id="rId6"/>
    <p:sldId id="403" r:id="rId7"/>
    <p:sldId id="404" r:id="rId8"/>
    <p:sldId id="405" r:id="rId9"/>
    <p:sldId id="406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9"/>
            <p14:sldId id="400"/>
            <p14:sldId id="401"/>
            <p14:sldId id="402"/>
            <p14:sldId id="403"/>
            <p14:sldId id="404"/>
            <p14:sldId id="405"/>
            <p14:sldId id="4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4" d="100"/>
          <a:sy n="64" d="100"/>
        </p:scale>
        <p:origin x="32" y="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/>
              <a:t>ان</a:t>
            </a:r>
            <a:r>
              <a:rPr lang="ar-EG" sz="6600" b="1" dirty="0"/>
              <a:t> في القلب حنيناً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1-</a:t>
            </a:r>
            <a:br>
              <a:rPr lang="ar-EG" sz="8000" b="1" dirty="0"/>
            </a:br>
            <a:r>
              <a:rPr lang="ar-EG" sz="8000" b="1" dirty="0"/>
              <a:t>إن في القلب حنينا</a:t>
            </a:r>
          </a:p>
          <a:p>
            <a:pPr algn="ctr"/>
            <a:r>
              <a:rPr lang="ar-EG" sz="8000" b="1" dirty="0"/>
              <a:t> يا يسوع للقاك </a:t>
            </a:r>
            <a:br>
              <a:rPr lang="ar-EG" sz="8000" b="1" dirty="0"/>
            </a:br>
            <a:r>
              <a:rPr lang="ar-EG" sz="8000" b="1" dirty="0"/>
              <a:t>ولظى حبك يذكي </a:t>
            </a:r>
          </a:p>
          <a:p>
            <a:pPr algn="ctr"/>
            <a:r>
              <a:rPr lang="ar-EG" sz="8000" b="1" dirty="0"/>
              <a:t>نار شوقي كي أراك</a:t>
            </a:r>
            <a:br>
              <a:rPr lang="ar-EG" sz="80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938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إن شوقي كاللهيب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فتعال يا يسوع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بانتظارك حبيبي 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(فتعال يا يسوع، يا يسوع) </a:t>
            </a:r>
            <a:r>
              <a:rPr lang="ar-EG" sz="6000" b="1" dirty="0">
                <a:solidFill>
                  <a:srgbClr val="00582A"/>
                </a:solidFill>
              </a:rPr>
              <a:t>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2-</a:t>
            </a:r>
            <a:br>
              <a:rPr lang="ar-EG" sz="8000" b="1" dirty="0"/>
            </a:br>
            <a:r>
              <a:rPr lang="ar-EG" sz="8000" b="1" dirty="0"/>
              <a:t>طال صبري </a:t>
            </a:r>
            <a:r>
              <a:rPr lang="ar-EG" sz="8000" b="1" dirty="0" err="1"/>
              <a:t>وأنتظاري</a:t>
            </a:r>
            <a:r>
              <a:rPr lang="ar-EG" sz="8000" b="1" dirty="0"/>
              <a:t> </a:t>
            </a:r>
          </a:p>
          <a:p>
            <a:pPr algn="ctr"/>
            <a:r>
              <a:rPr lang="ar-EG" sz="8000" b="1" dirty="0"/>
              <a:t>كل ما طال الغياب</a:t>
            </a:r>
            <a:br>
              <a:rPr lang="ar-EG" sz="8000" b="1" dirty="0"/>
            </a:br>
            <a:r>
              <a:rPr lang="ar-EG" sz="8000" b="1" dirty="0"/>
              <a:t>يا له </a:t>
            </a:r>
            <a:r>
              <a:rPr lang="ar-EG" sz="8000" b="1" dirty="0" err="1"/>
              <a:t>مراى</a:t>
            </a:r>
            <a:r>
              <a:rPr lang="ar-EG" sz="8000" b="1" dirty="0"/>
              <a:t> مجيدًا </a:t>
            </a:r>
          </a:p>
          <a:p>
            <a:pPr algn="ctr"/>
            <a:r>
              <a:rPr lang="ar-EG" sz="8000" b="1" dirty="0"/>
              <a:t>يوم </a:t>
            </a:r>
            <a:r>
              <a:rPr lang="ar-EG" sz="8000" b="1" dirty="0" err="1"/>
              <a:t>تاتي</a:t>
            </a:r>
            <a:r>
              <a:rPr lang="ar-EG" sz="8000" b="1" dirty="0"/>
              <a:t> في السحاب</a:t>
            </a:r>
            <a:br>
              <a:rPr lang="ar-EG" sz="8000" b="1" dirty="0"/>
            </a:br>
            <a:br>
              <a:rPr lang="ar-EG" sz="80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938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إن شوقي كاللهيب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فتعال يا يسوع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بانتظارك حبيبي 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(فتعال يا يسوع، يا يسوع) </a:t>
            </a:r>
            <a:r>
              <a:rPr lang="ar-EG" sz="6000" b="1" dirty="0">
                <a:solidFill>
                  <a:srgbClr val="00582A"/>
                </a:solidFill>
              </a:rPr>
              <a:t>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3-</a:t>
            </a:r>
            <a:br>
              <a:rPr lang="ar-EG" sz="8000" b="1" dirty="0"/>
            </a:br>
            <a:r>
              <a:rPr lang="ar-EG" sz="8000" b="1" dirty="0"/>
              <a:t>فتعال يا إلهي </a:t>
            </a:r>
          </a:p>
          <a:p>
            <a:pPr algn="ctr"/>
            <a:r>
              <a:rPr lang="ar-EG" sz="8000" b="1" dirty="0"/>
              <a:t>وأخطف المنتظرين</a:t>
            </a:r>
            <a:br>
              <a:rPr lang="ar-EG" sz="8000" b="1" dirty="0"/>
            </a:br>
            <a:r>
              <a:rPr lang="ar-EG" sz="8000" b="1" dirty="0"/>
              <a:t>وأجمع الابرار حالاً</a:t>
            </a:r>
          </a:p>
          <a:p>
            <a:pPr algn="ctr"/>
            <a:r>
              <a:rPr lang="ar-EG" sz="8000" b="1" dirty="0"/>
              <a:t> من هنا والسابقين</a:t>
            </a:r>
            <a:br>
              <a:rPr lang="ar-EG" sz="8000" b="1" dirty="0"/>
            </a:br>
            <a:br>
              <a:rPr lang="ar-EG" sz="80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938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إن شوقي كاللهيب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فتعال يا يسوع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بانتظارك حبيبي 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(فتعال يا يسوع، يا يسوع) </a:t>
            </a:r>
            <a:r>
              <a:rPr lang="ar-EG" sz="6000" b="1" dirty="0">
                <a:solidFill>
                  <a:srgbClr val="00582A"/>
                </a:solidFill>
              </a:rPr>
              <a:t>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"/>
            <a:ext cx="9982199" cy="9725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4-</a:t>
            </a:r>
            <a:br>
              <a:rPr lang="ar-EG" sz="8000" b="1" dirty="0"/>
            </a:br>
            <a:r>
              <a:rPr lang="ar-EG" sz="8000" b="1" dirty="0" err="1"/>
              <a:t>سانادي</a:t>
            </a:r>
            <a:r>
              <a:rPr lang="ar-EG" sz="8000" b="1" dirty="0"/>
              <a:t> بفداك </a:t>
            </a:r>
          </a:p>
          <a:p>
            <a:pPr algn="ctr" rtl="1"/>
            <a:r>
              <a:rPr lang="ar-EG" sz="8000" b="1" dirty="0"/>
              <a:t>سوف أسعى باجتهاد</a:t>
            </a:r>
            <a:br>
              <a:rPr lang="ar-EG" sz="8000" b="1" dirty="0"/>
            </a:br>
            <a:r>
              <a:rPr lang="ar-EG" sz="8000" b="1" dirty="0"/>
              <a:t>وأعيش مستعدًا </a:t>
            </a:r>
          </a:p>
          <a:p>
            <a:pPr algn="ctr" rtl="1"/>
            <a:r>
              <a:rPr lang="ar-EG" sz="8000" b="1" dirty="0"/>
              <a:t>حتى أكمل الجهاد</a:t>
            </a:r>
          </a:p>
          <a:p>
            <a:pPr algn="ctr"/>
            <a:br>
              <a:rPr lang="ar-EG" sz="8000" b="1" dirty="0"/>
            </a:br>
            <a:br>
              <a:rPr lang="ar-EG" sz="80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إن شوقي كاللهيب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فتعال يا يسوع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بانتظارك حبيبي 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(فتعال يا يسوع، يا يسوع) </a:t>
            </a:r>
            <a:r>
              <a:rPr lang="ar-EG" sz="6000" b="1" dirty="0">
                <a:solidFill>
                  <a:srgbClr val="00582A"/>
                </a:solidFill>
              </a:rPr>
              <a:t>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1814</TotalTime>
  <Words>164</Words>
  <Application>Microsoft Office PowerPoint</Application>
  <PresentationFormat>عرض على الشاشة (4:3)</PresentationFormat>
  <Paragraphs>27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242</cp:revision>
  <dcterms:created xsi:type="dcterms:W3CDTF">2021-12-07T14:30:00Z</dcterms:created>
  <dcterms:modified xsi:type="dcterms:W3CDTF">2024-01-09T14:00:14Z</dcterms:modified>
</cp:coreProperties>
</file>